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7" r:id="rId2"/>
    <p:sldId id="432" r:id="rId3"/>
    <p:sldId id="259" r:id="rId4"/>
    <p:sldId id="434" r:id="rId5"/>
    <p:sldId id="261" r:id="rId6"/>
    <p:sldId id="435" r:id="rId7"/>
    <p:sldId id="422" r:id="rId8"/>
    <p:sldId id="882" r:id="rId9"/>
    <p:sldId id="437" r:id="rId10"/>
    <p:sldId id="439" r:id="rId11"/>
    <p:sldId id="440" r:id="rId12"/>
    <p:sldId id="436" r:id="rId13"/>
    <p:sldId id="441" r:id="rId14"/>
    <p:sldId id="438" r:id="rId15"/>
    <p:sldId id="443" r:id="rId16"/>
    <p:sldId id="444" r:id="rId17"/>
    <p:sldId id="442" r:id="rId18"/>
    <p:sldId id="445" r:id="rId19"/>
    <p:sldId id="792" r:id="rId20"/>
    <p:sldId id="791" r:id="rId21"/>
    <p:sldId id="790" r:id="rId22"/>
    <p:sldId id="789" r:id="rId23"/>
    <p:sldId id="788" r:id="rId24"/>
    <p:sldId id="793" r:id="rId25"/>
    <p:sldId id="883" r:id="rId26"/>
    <p:sldId id="794" r:id="rId27"/>
    <p:sldId id="795" r:id="rId28"/>
    <p:sldId id="796" r:id="rId29"/>
    <p:sldId id="797" r:id="rId30"/>
    <p:sldId id="865" r:id="rId31"/>
    <p:sldId id="864" r:id="rId32"/>
    <p:sldId id="870" r:id="rId33"/>
    <p:sldId id="872" r:id="rId34"/>
    <p:sldId id="874" r:id="rId35"/>
    <p:sldId id="867" r:id="rId36"/>
    <p:sldId id="871" r:id="rId37"/>
    <p:sldId id="873" r:id="rId38"/>
    <p:sldId id="875" r:id="rId39"/>
    <p:sldId id="837" r:id="rId40"/>
    <p:sldId id="852" r:id="rId41"/>
    <p:sldId id="834" r:id="rId42"/>
    <p:sldId id="880" r:id="rId43"/>
    <p:sldId id="836" r:id="rId44"/>
    <p:sldId id="844" r:id="rId45"/>
    <p:sldId id="847" r:id="rId46"/>
    <p:sldId id="881" r:id="rId47"/>
    <p:sldId id="433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198FFAB-51FD-3844-8544-F09124DCDD53}">
          <p14:sldIdLst>
            <p14:sldId id="257"/>
            <p14:sldId id="432"/>
            <p14:sldId id="259"/>
            <p14:sldId id="434"/>
            <p14:sldId id="261"/>
            <p14:sldId id="435"/>
            <p14:sldId id="422"/>
          </p14:sldIdLst>
        </p14:section>
        <p14:section name="latent diffusion" id="{775668A3-6E10-1A42-BBF2-5B6195B2A770}">
          <p14:sldIdLst>
            <p14:sldId id="882"/>
            <p14:sldId id="437"/>
            <p14:sldId id="439"/>
            <p14:sldId id="440"/>
          </p14:sldIdLst>
        </p14:section>
        <p14:section name="Novel view diffusion" id="{7B4E275F-15A4-D341-9AAF-F66BCA4ED871}">
          <p14:sldIdLst>
            <p14:sldId id="436"/>
            <p14:sldId id="441"/>
            <p14:sldId id="438"/>
            <p14:sldId id="443"/>
          </p14:sldIdLst>
        </p14:section>
        <p14:section name="Multiview Diffusion" id="{B63EC39B-9357-CA4E-80A7-844D0693A735}">
          <p14:sldIdLst>
            <p14:sldId id="444"/>
            <p14:sldId id="442"/>
            <p14:sldId id="445"/>
            <p14:sldId id="792"/>
            <p14:sldId id="791"/>
            <p14:sldId id="790"/>
            <p14:sldId id="789"/>
            <p14:sldId id="788"/>
            <p14:sldId id="793"/>
          </p14:sldIdLst>
        </p14:section>
        <p14:section name="Gen3Diffusion" id="{1BA2E725-23A3-3E47-AA2E-F95DE2BE4682}">
          <p14:sldIdLst>
            <p14:sldId id="883"/>
            <p14:sldId id="794"/>
            <p14:sldId id="795"/>
            <p14:sldId id="796"/>
            <p14:sldId id="797"/>
            <p14:sldId id="865"/>
            <p14:sldId id="864"/>
            <p14:sldId id="870"/>
            <p14:sldId id="872"/>
            <p14:sldId id="874"/>
            <p14:sldId id="867"/>
            <p14:sldId id="871"/>
            <p14:sldId id="873"/>
            <p14:sldId id="875"/>
            <p14:sldId id="837"/>
            <p14:sldId id="852"/>
            <p14:sldId id="834"/>
            <p14:sldId id="880"/>
            <p14:sldId id="836"/>
            <p14:sldId id="844"/>
            <p14:sldId id="847"/>
            <p14:sldId id="881"/>
            <p14:sldId id="43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296EEF-3587-4F6B-B864-60C4FC969695}" v="1077" dt="2024-11-29T00:49:32.6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57" autoAdjust="0"/>
    <p:restoredTop sz="80748" autoAdjust="0"/>
  </p:normalViewPr>
  <p:slideViewPr>
    <p:cSldViewPr snapToGrid="0">
      <p:cViewPr varScale="1">
        <p:scale>
          <a:sx n="102" d="100"/>
          <a:sy n="102" d="100"/>
        </p:scale>
        <p:origin x="18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祥辉 谢" userId="9605494f288b990d" providerId="LiveId" clId="{8A296EEF-3587-4F6B-B864-60C4FC969695}"/>
    <pc:docChg chg="undo custSel addSld delSld modSld">
      <pc:chgData name="祥辉 谢" userId="9605494f288b990d" providerId="LiveId" clId="{8A296EEF-3587-4F6B-B864-60C4FC969695}" dt="2024-11-29T00:49:37.225" v="3607" actId="1036"/>
      <pc:docMkLst>
        <pc:docMk/>
      </pc:docMkLst>
      <pc:sldChg chg="addSp delSp modSp add del mod delAnim modAnim">
        <pc:chgData name="祥辉 谢" userId="9605494f288b990d" providerId="LiveId" clId="{8A296EEF-3587-4F6B-B864-60C4FC969695}" dt="2024-11-29T00:38:00.449" v="3255" actId="1037"/>
        <pc:sldMkLst>
          <pc:docMk/>
          <pc:sldMk cId="3312151784" sldId="256"/>
        </pc:sldMkLst>
        <pc:spChg chg="mod">
          <ac:chgData name="祥辉 谢" userId="9605494f288b990d" providerId="LiveId" clId="{8A296EEF-3587-4F6B-B864-60C4FC969695}" dt="2024-11-25T01:18:01.042" v="2339" actId="14100"/>
          <ac:spMkLst>
            <pc:docMk/>
            <pc:sldMk cId="3312151784" sldId="256"/>
            <ac:spMk id="2" creationId="{CE37D1B1-BB50-EBB6-95CB-CE0E09A103DD}"/>
          </ac:spMkLst>
        </pc:spChg>
        <pc:spChg chg="add mod">
          <ac:chgData name="祥辉 谢" userId="9605494f288b990d" providerId="LiveId" clId="{8A296EEF-3587-4F6B-B864-60C4FC969695}" dt="2024-11-25T01:17:57.424" v="2338"/>
          <ac:spMkLst>
            <pc:docMk/>
            <pc:sldMk cId="3312151784" sldId="256"/>
            <ac:spMk id="3" creationId="{DF31EDDB-81CB-950F-6C64-AC0B2B92B10B}"/>
          </ac:spMkLst>
        </pc:spChg>
        <pc:spChg chg="add mod">
          <ac:chgData name="祥辉 谢" userId="9605494f288b990d" providerId="LiveId" clId="{8A296EEF-3587-4F6B-B864-60C4FC969695}" dt="2024-11-25T01:17:57.424" v="2338"/>
          <ac:spMkLst>
            <pc:docMk/>
            <pc:sldMk cId="3312151784" sldId="256"/>
            <ac:spMk id="4" creationId="{70944E82-022A-A2F1-6FE6-EAC0245572ED}"/>
          </ac:spMkLst>
        </pc:spChg>
        <pc:spChg chg="add mod">
          <ac:chgData name="祥辉 谢" userId="9605494f288b990d" providerId="LiveId" clId="{8A296EEF-3587-4F6B-B864-60C4FC969695}" dt="2024-11-29T00:38:00.449" v="3255" actId="1037"/>
          <ac:spMkLst>
            <pc:docMk/>
            <pc:sldMk cId="3312151784" sldId="256"/>
            <ac:spMk id="6" creationId="{84D23F2B-33FC-2214-3F52-F222D95EF69E}"/>
          </ac:spMkLst>
        </pc:spChg>
        <pc:spChg chg="del">
          <ac:chgData name="祥辉 谢" userId="9605494f288b990d" providerId="LiveId" clId="{8A296EEF-3587-4F6B-B864-60C4FC969695}" dt="2024-11-25T01:17:46.302" v="2332" actId="478"/>
          <ac:spMkLst>
            <pc:docMk/>
            <pc:sldMk cId="3312151784" sldId="256"/>
            <ac:spMk id="7" creationId="{FB0BB9C6-38DC-BCC5-C6CB-6102D443A1B2}"/>
          </ac:spMkLst>
        </pc:spChg>
        <pc:spChg chg="del">
          <ac:chgData name="祥辉 谢" userId="9605494f288b990d" providerId="LiveId" clId="{8A296EEF-3587-4F6B-B864-60C4FC969695}" dt="2024-11-25T01:17:46.302" v="2332" actId="478"/>
          <ac:spMkLst>
            <pc:docMk/>
            <pc:sldMk cId="3312151784" sldId="256"/>
            <ac:spMk id="10" creationId="{0D13115E-82E2-F1D6-FB26-E8672CF62FB0}"/>
          </ac:spMkLst>
        </pc:spChg>
        <pc:spChg chg="del">
          <ac:chgData name="祥辉 谢" userId="9605494f288b990d" providerId="LiveId" clId="{8A296EEF-3587-4F6B-B864-60C4FC969695}" dt="2024-11-25T01:17:46.302" v="2332" actId="478"/>
          <ac:spMkLst>
            <pc:docMk/>
            <pc:sldMk cId="3312151784" sldId="256"/>
            <ac:spMk id="11" creationId="{67A0BF81-7078-F425-CC31-701A6F52E75E}"/>
          </ac:spMkLst>
        </pc:spChg>
        <pc:spChg chg="del">
          <ac:chgData name="祥辉 谢" userId="9605494f288b990d" providerId="LiveId" clId="{8A296EEF-3587-4F6B-B864-60C4FC969695}" dt="2024-11-25T01:17:46.302" v="2332" actId="478"/>
          <ac:spMkLst>
            <pc:docMk/>
            <pc:sldMk cId="3312151784" sldId="256"/>
            <ac:spMk id="12" creationId="{C4D16161-9349-825D-B6BE-2F341E100866}"/>
          </ac:spMkLst>
        </pc:spChg>
        <pc:picChg chg="add mod">
          <ac:chgData name="祥辉 谢" userId="9605494f288b990d" providerId="LiveId" clId="{8A296EEF-3587-4F6B-B864-60C4FC969695}" dt="2024-11-25T01:17:57.424" v="2338"/>
          <ac:picMkLst>
            <pc:docMk/>
            <pc:sldMk cId="3312151784" sldId="256"/>
            <ac:picMk id="5" creationId="{25D3346F-B65D-E49F-4D6A-CC10DDD4673F}"/>
          </ac:picMkLst>
        </pc:picChg>
        <pc:picChg chg="del">
          <ac:chgData name="祥辉 谢" userId="9605494f288b990d" providerId="LiveId" clId="{8A296EEF-3587-4F6B-B864-60C4FC969695}" dt="2024-11-25T01:17:46.302" v="2332" actId="478"/>
          <ac:picMkLst>
            <pc:docMk/>
            <pc:sldMk cId="3312151784" sldId="256"/>
            <ac:picMk id="6" creationId="{014CF6A2-132B-77AA-90FA-AAE9AC873443}"/>
          </ac:picMkLst>
        </pc:picChg>
        <pc:picChg chg="del">
          <ac:chgData name="祥辉 谢" userId="9605494f288b990d" providerId="LiveId" clId="{8A296EEF-3587-4F6B-B864-60C4FC969695}" dt="2024-11-25T01:17:46.302" v="2332" actId="478"/>
          <ac:picMkLst>
            <pc:docMk/>
            <pc:sldMk cId="3312151784" sldId="256"/>
            <ac:picMk id="8" creationId="{FB4F1925-C1FE-893A-F532-EF58B7C3040F}"/>
          </ac:picMkLst>
        </pc:picChg>
        <pc:picChg chg="del">
          <ac:chgData name="祥辉 谢" userId="9605494f288b990d" providerId="LiveId" clId="{8A296EEF-3587-4F6B-B864-60C4FC969695}" dt="2024-11-25T01:17:48.764" v="2335" actId="478"/>
          <ac:picMkLst>
            <pc:docMk/>
            <pc:sldMk cId="3312151784" sldId="256"/>
            <ac:picMk id="14" creationId="{E593A100-341D-349C-CA2F-5AB0EFE7450F}"/>
          </ac:picMkLst>
        </pc:picChg>
        <pc:picChg chg="del">
          <ac:chgData name="祥辉 谢" userId="9605494f288b990d" providerId="LiveId" clId="{8A296EEF-3587-4F6B-B864-60C4FC969695}" dt="2024-11-25T01:17:48.270" v="2334" actId="478"/>
          <ac:picMkLst>
            <pc:docMk/>
            <pc:sldMk cId="3312151784" sldId="256"/>
            <ac:picMk id="15" creationId="{3CCB0242-EFF5-581D-29C1-A846B00E91A6}"/>
          </ac:picMkLst>
        </pc:picChg>
        <pc:picChg chg="del">
          <ac:chgData name="祥辉 谢" userId="9605494f288b990d" providerId="LiveId" clId="{8A296EEF-3587-4F6B-B864-60C4FC969695}" dt="2024-11-25T01:17:47.713" v="2333" actId="478"/>
          <ac:picMkLst>
            <pc:docMk/>
            <pc:sldMk cId="3312151784" sldId="256"/>
            <ac:picMk id="16" creationId="{765F771B-69F9-2192-5B85-B6A880FD652E}"/>
          </ac:picMkLst>
        </pc:picChg>
        <pc:picChg chg="del">
          <ac:chgData name="祥辉 谢" userId="9605494f288b990d" providerId="LiveId" clId="{8A296EEF-3587-4F6B-B864-60C4FC969695}" dt="2024-11-25T01:17:51.075" v="2337" actId="478"/>
          <ac:picMkLst>
            <pc:docMk/>
            <pc:sldMk cId="3312151784" sldId="256"/>
            <ac:picMk id="18" creationId="{B575DFAF-131D-5FB6-65C1-206BFCD92733}"/>
          </ac:picMkLst>
        </pc:picChg>
        <pc:picChg chg="del">
          <ac:chgData name="祥辉 谢" userId="9605494f288b990d" providerId="LiveId" clId="{8A296EEF-3587-4F6B-B864-60C4FC969695}" dt="2024-11-25T01:17:46.302" v="2332" actId="478"/>
          <ac:picMkLst>
            <pc:docMk/>
            <pc:sldMk cId="3312151784" sldId="256"/>
            <ac:picMk id="20" creationId="{1BE3FA00-2CA5-D490-8A9A-690BC734E3E6}"/>
          </ac:picMkLst>
        </pc:picChg>
        <pc:picChg chg="del">
          <ac:chgData name="祥辉 谢" userId="9605494f288b990d" providerId="LiveId" clId="{8A296EEF-3587-4F6B-B864-60C4FC969695}" dt="2024-11-25T01:17:49.617" v="2336" actId="478"/>
          <ac:picMkLst>
            <pc:docMk/>
            <pc:sldMk cId="3312151784" sldId="256"/>
            <ac:picMk id="22" creationId="{DFED8119-0254-E5D9-A203-AF163320C57F}"/>
          </ac:picMkLst>
        </pc:picChg>
      </pc:sldChg>
      <pc:sldChg chg="modSp add mod">
        <pc:chgData name="祥辉 谢" userId="9605494f288b990d" providerId="LiveId" clId="{8A296EEF-3587-4F6B-B864-60C4FC969695}" dt="2024-11-25T00:35:21.187" v="48" actId="20577"/>
        <pc:sldMkLst>
          <pc:docMk/>
          <pc:sldMk cId="316372398" sldId="257"/>
        </pc:sldMkLst>
        <pc:spChg chg="mod">
          <ac:chgData name="祥辉 谢" userId="9605494f288b990d" providerId="LiveId" clId="{8A296EEF-3587-4F6B-B864-60C4FC969695}" dt="2024-11-25T00:35:21.187" v="48" actId="20577"/>
          <ac:spMkLst>
            <pc:docMk/>
            <pc:sldMk cId="316372398" sldId="257"/>
            <ac:spMk id="3" creationId="{9DA27F60-21CE-0143-8E1D-C2EDD370C1F5}"/>
          </ac:spMkLst>
        </pc:spChg>
      </pc:sldChg>
      <pc:sldChg chg="del">
        <pc:chgData name="祥辉 谢" userId="9605494f288b990d" providerId="LiveId" clId="{8A296EEF-3587-4F6B-B864-60C4FC969695}" dt="2024-11-25T00:34:59.925" v="1" actId="47"/>
        <pc:sldMkLst>
          <pc:docMk/>
          <pc:sldMk cId="3896652311" sldId="257"/>
        </pc:sldMkLst>
      </pc:sldChg>
      <pc:sldChg chg="modSp new del mod">
        <pc:chgData name="祥辉 谢" userId="9605494f288b990d" providerId="LiveId" clId="{8A296EEF-3587-4F6B-B864-60C4FC969695}" dt="2024-11-25T01:21:06.452" v="2369" actId="47"/>
        <pc:sldMkLst>
          <pc:docMk/>
          <pc:sldMk cId="1854621155" sldId="258"/>
        </pc:sldMkLst>
        <pc:spChg chg="mod">
          <ac:chgData name="祥辉 谢" userId="9605494f288b990d" providerId="LiveId" clId="{8A296EEF-3587-4F6B-B864-60C4FC969695}" dt="2024-11-25T00:35:31.865" v="65" actId="20577"/>
          <ac:spMkLst>
            <pc:docMk/>
            <pc:sldMk cId="1854621155" sldId="258"/>
            <ac:spMk id="2" creationId="{24AADAFD-58B8-C32D-220F-1EB959481D7E}"/>
          </ac:spMkLst>
        </pc:spChg>
        <pc:spChg chg="mod">
          <ac:chgData name="祥辉 谢" userId="9605494f288b990d" providerId="LiveId" clId="{8A296EEF-3587-4F6B-B864-60C4FC969695}" dt="2024-11-25T00:54:11.757" v="783" actId="20577"/>
          <ac:spMkLst>
            <pc:docMk/>
            <pc:sldMk cId="1854621155" sldId="258"/>
            <ac:spMk id="3" creationId="{0F915F9D-5042-D26D-BB0A-120A85F0972F}"/>
          </ac:spMkLst>
        </pc:spChg>
      </pc:sldChg>
      <pc:sldChg chg="del">
        <pc:chgData name="祥辉 谢" userId="9605494f288b990d" providerId="LiveId" clId="{8A296EEF-3587-4F6B-B864-60C4FC969695}" dt="2024-11-25T00:34:59.925" v="1" actId="47"/>
        <pc:sldMkLst>
          <pc:docMk/>
          <pc:sldMk cId="3103439811" sldId="258"/>
        </pc:sldMkLst>
      </pc:sldChg>
      <pc:sldChg chg="del">
        <pc:chgData name="祥辉 谢" userId="9605494f288b990d" providerId="LiveId" clId="{8A296EEF-3587-4F6B-B864-60C4FC969695}" dt="2024-11-25T00:34:59.925" v="1" actId="47"/>
        <pc:sldMkLst>
          <pc:docMk/>
          <pc:sldMk cId="2166619632" sldId="259"/>
        </pc:sldMkLst>
      </pc:sldChg>
      <pc:sldChg chg="addSp modSp new mod">
        <pc:chgData name="祥辉 谢" userId="9605494f288b990d" providerId="LiveId" clId="{8A296EEF-3587-4F6B-B864-60C4FC969695}" dt="2024-11-29T00:34:17.342" v="3101" actId="1076"/>
        <pc:sldMkLst>
          <pc:docMk/>
          <pc:sldMk cId="4192252989" sldId="259"/>
        </pc:sldMkLst>
        <pc:spChg chg="mod">
          <ac:chgData name="祥辉 谢" userId="9605494f288b990d" providerId="LiveId" clId="{8A296EEF-3587-4F6B-B864-60C4FC969695}" dt="2024-11-25T00:39:12.624" v="225" actId="20577"/>
          <ac:spMkLst>
            <pc:docMk/>
            <pc:sldMk cId="4192252989" sldId="259"/>
            <ac:spMk id="2" creationId="{9FAC2FEB-16DB-E117-4C5A-B68C52999540}"/>
          </ac:spMkLst>
        </pc:spChg>
        <pc:spChg chg="mod">
          <ac:chgData name="祥辉 谢" userId="9605494f288b990d" providerId="LiveId" clId="{8A296EEF-3587-4F6B-B864-60C4FC969695}" dt="2024-11-25T00:43:02.328" v="305" actId="20577"/>
          <ac:spMkLst>
            <pc:docMk/>
            <pc:sldMk cId="4192252989" sldId="259"/>
            <ac:spMk id="3" creationId="{AC66EF50-E16D-4A17-FE2C-E93E4EFAC25E}"/>
          </ac:spMkLst>
        </pc:spChg>
        <pc:spChg chg="add mod">
          <ac:chgData name="祥辉 谢" userId="9605494f288b990d" providerId="LiveId" clId="{8A296EEF-3587-4F6B-B864-60C4FC969695}" dt="2024-11-29T00:34:17.342" v="3101" actId="1076"/>
          <ac:spMkLst>
            <pc:docMk/>
            <pc:sldMk cId="4192252989" sldId="259"/>
            <ac:spMk id="5" creationId="{E7F44BA4-D266-5240-656D-1DB8A6EFFD93}"/>
          </ac:spMkLst>
        </pc:spChg>
        <pc:picChg chg="add mod">
          <ac:chgData name="祥辉 谢" userId="9605494f288b990d" providerId="LiveId" clId="{8A296EEF-3587-4F6B-B864-60C4FC969695}" dt="2024-11-25T00:43:32.582" v="309" actId="1076"/>
          <ac:picMkLst>
            <pc:docMk/>
            <pc:sldMk cId="4192252989" sldId="259"/>
            <ac:picMk id="6" creationId="{F1D12743-AAA1-B0A8-0AA7-BDBC886CB814}"/>
          </ac:picMkLst>
        </pc:picChg>
      </pc:sldChg>
      <pc:sldChg chg="addSp modSp new mod">
        <pc:chgData name="祥辉 谢" userId="9605494f288b990d" providerId="LiveId" clId="{8A296EEF-3587-4F6B-B864-60C4FC969695}" dt="2024-11-29T00:34:21.024" v="3102"/>
        <pc:sldMkLst>
          <pc:docMk/>
          <pc:sldMk cId="3786677920" sldId="260"/>
        </pc:sldMkLst>
        <pc:spChg chg="mod">
          <ac:chgData name="祥辉 谢" userId="9605494f288b990d" providerId="LiveId" clId="{8A296EEF-3587-4F6B-B864-60C4FC969695}" dt="2024-11-25T00:43:54.043" v="338" actId="20577"/>
          <ac:spMkLst>
            <pc:docMk/>
            <pc:sldMk cId="3786677920" sldId="260"/>
            <ac:spMk id="2" creationId="{9ACDEEAD-C6A0-6F17-AA85-449F8946CA39}"/>
          </ac:spMkLst>
        </pc:spChg>
        <pc:spChg chg="mod">
          <ac:chgData name="祥辉 谢" userId="9605494f288b990d" providerId="LiveId" clId="{8A296EEF-3587-4F6B-B864-60C4FC969695}" dt="2024-11-25T00:44:43.784" v="398" actId="20577"/>
          <ac:spMkLst>
            <pc:docMk/>
            <pc:sldMk cId="3786677920" sldId="260"/>
            <ac:spMk id="3" creationId="{AD38A868-D067-0EEE-3921-E38FCA1DD2FC}"/>
          </ac:spMkLst>
        </pc:spChg>
        <pc:spChg chg="add mod">
          <ac:chgData name="祥辉 谢" userId="9605494f288b990d" providerId="LiveId" clId="{8A296EEF-3587-4F6B-B864-60C4FC969695}" dt="2024-11-29T00:34:21.024" v="3102"/>
          <ac:spMkLst>
            <pc:docMk/>
            <pc:sldMk cId="3786677920" sldId="260"/>
            <ac:spMk id="5" creationId="{ADAFBFD6-BB19-4353-FF71-820C721A5848}"/>
          </ac:spMkLst>
        </pc:spChg>
        <pc:picChg chg="add mod">
          <ac:chgData name="祥辉 谢" userId="9605494f288b990d" providerId="LiveId" clId="{8A296EEF-3587-4F6B-B864-60C4FC969695}" dt="2024-11-25T00:44:53.239" v="400" actId="1076"/>
          <ac:picMkLst>
            <pc:docMk/>
            <pc:sldMk cId="3786677920" sldId="260"/>
            <ac:picMk id="6" creationId="{E4AD67E9-4691-2ADD-2F94-99E51DD3125B}"/>
          </ac:picMkLst>
        </pc:picChg>
      </pc:sldChg>
      <pc:sldChg chg="addSp delSp modSp new mod modAnim">
        <pc:chgData name="祥辉 谢" userId="9605494f288b990d" providerId="LiveId" clId="{8A296EEF-3587-4F6B-B864-60C4FC969695}" dt="2024-11-29T00:34:24.103" v="3103"/>
        <pc:sldMkLst>
          <pc:docMk/>
          <pc:sldMk cId="1346232884" sldId="261"/>
        </pc:sldMkLst>
        <pc:spChg chg="mod">
          <ac:chgData name="祥辉 谢" userId="9605494f288b990d" providerId="LiveId" clId="{8A296EEF-3587-4F6B-B864-60C4FC969695}" dt="2024-11-25T00:46:31.583" v="464" actId="20577"/>
          <ac:spMkLst>
            <pc:docMk/>
            <pc:sldMk cId="1346232884" sldId="261"/>
            <ac:spMk id="2" creationId="{BA07D1D1-B5CF-3001-62F9-EFDF30F6C467}"/>
          </ac:spMkLst>
        </pc:spChg>
        <pc:spChg chg="add mod">
          <ac:chgData name="祥辉 谢" userId="9605494f288b990d" providerId="LiveId" clId="{8A296EEF-3587-4F6B-B864-60C4FC969695}" dt="2024-11-29T00:34:24.103" v="3103"/>
          <ac:spMkLst>
            <pc:docMk/>
            <pc:sldMk cId="1346232884" sldId="261"/>
            <ac:spMk id="3" creationId="{22DAFDA2-45DF-D673-321E-A9BFA627E82C}"/>
          </ac:spMkLst>
        </pc:spChg>
        <pc:spChg chg="del">
          <ac:chgData name="祥辉 谢" userId="9605494f288b990d" providerId="LiveId" clId="{8A296EEF-3587-4F6B-B864-60C4FC969695}" dt="2024-11-25T00:46:38.191" v="465"/>
          <ac:spMkLst>
            <pc:docMk/>
            <pc:sldMk cId="1346232884" sldId="261"/>
            <ac:spMk id="3" creationId="{6C25EB2B-94A3-F53D-2B50-5534E4C0B78C}"/>
          </ac:spMkLst>
        </pc:spChg>
        <pc:spChg chg="add mod">
          <ac:chgData name="祥辉 谢" userId="9605494f288b990d" providerId="LiveId" clId="{8A296EEF-3587-4F6B-B864-60C4FC969695}" dt="2024-11-25T00:49:14.234" v="519" actId="20577"/>
          <ac:spMkLst>
            <pc:docMk/>
            <pc:sldMk cId="1346232884" sldId="261"/>
            <ac:spMk id="6" creationId="{DCE9FDF2-5131-590F-07FC-E5F9BAF95777}"/>
          </ac:spMkLst>
        </pc:spChg>
        <pc:picChg chg="add mod">
          <ac:chgData name="祥辉 谢" userId="9605494f288b990d" providerId="LiveId" clId="{8A296EEF-3587-4F6B-B864-60C4FC969695}" dt="2024-11-25T00:49:19.967" v="521" actId="1076"/>
          <ac:picMkLst>
            <pc:docMk/>
            <pc:sldMk cId="1346232884" sldId="261"/>
            <ac:picMk id="5" creationId="{EE42F375-54A0-C1BA-4874-76AC7CF51C0E}"/>
          </ac:picMkLst>
        </pc:picChg>
      </pc:sldChg>
      <pc:sldChg chg="addSp delSp modSp add mod delAnim">
        <pc:chgData name="祥辉 谢" userId="9605494f288b990d" providerId="LiveId" clId="{8A296EEF-3587-4F6B-B864-60C4FC969695}" dt="2024-11-29T00:39:12.748" v="3284"/>
        <pc:sldMkLst>
          <pc:docMk/>
          <pc:sldMk cId="295553915" sldId="262"/>
        </pc:sldMkLst>
        <pc:spChg chg="del">
          <ac:chgData name="祥辉 谢" userId="9605494f288b990d" providerId="LiveId" clId="{8A296EEF-3587-4F6B-B864-60C4FC969695}" dt="2024-11-25T01:19:11.964" v="2346" actId="478"/>
          <ac:spMkLst>
            <pc:docMk/>
            <pc:sldMk cId="295553915" sldId="262"/>
            <ac:spMk id="5" creationId="{5FC93C9B-9910-F926-2292-32F4CCC30733}"/>
          </ac:spMkLst>
        </pc:spChg>
        <pc:spChg chg="add del mod">
          <ac:chgData name="祥辉 谢" userId="9605494f288b990d" providerId="LiveId" clId="{8A296EEF-3587-4F6B-B864-60C4FC969695}" dt="2024-11-29T00:39:12.748" v="3284"/>
          <ac:spMkLst>
            <pc:docMk/>
            <pc:sldMk cId="295553915" sldId="262"/>
            <ac:spMk id="5" creationId="{A4AD79A6-CF8C-303D-C9A3-891E2F08DC2E}"/>
          </ac:spMkLst>
        </pc:spChg>
        <pc:spChg chg="del">
          <ac:chgData name="祥辉 谢" userId="9605494f288b990d" providerId="LiveId" clId="{8A296EEF-3587-4F6B-B864-60C4FC969695}" dt="2024-11-25T01:19:13.467" v="2348" actId="478"/>
          <ac:spMkLst>
            <pc:docMk/>
            <pc:sldMk cId="295553915" sldId="262"/>
            <ac:spMk id="7" creationId="{F7ABAA30-0A57-0C4A-7885-45D7713F84ED}"/>
          </ac:spMkLst>
        </pc:spChg>
        <pc:spChg chg="del">
          <ac:chgData name="祥辉 谢" userId="9605494f288b990d" providerId="LiveId" clId="{8A296EEF-3587-4F6B-B864-60C4FC969695}" dt="2024-11-25T01:19:12.922" v="2347" actId="478"/>
          <ac:spMkLst>
            <pc:docMk/>
            <pc:sldMk cId="295553915" sldId="262"/>
            <ac:spMk id="8" creationId="{A86778BC-EA6C-92BF-0691-D29F9855B067}"/>
          </ac:spMkLst>
        </pc:spChg>
        <pc:spChg chg="mod">
          <ac:chgData name="祥辉 谢" userId="9605494f288b990d" providerId="LiveId" clId="{8A296EEF-3587-4F6B-B864-60C4FC969695}" dt="2024-11-29T00:39:09.072" v="3282" actId="20577"/>
          <ac:spMkLst>
            <pc:docMk/>
            <pc:sldMk cId="295553915" sldId="262"/>
            <ac:spMk id="9" creationId="{EBDF6801-A4ED-5181-6578-4C38A3933F81}"/>
          </ac:spMkLst>
        </pc:spChg>
        <pc:spChg chg="del">
          <ac:chgData name="祥辉 谢" userId="9605494f288b990d" providerId="LiveId" clId="{8A296EEF-3587-4F6B-B864-60C4FC969695}" dt="2024-11-25T01:19:11.200" v="2345" actId="478"/>
          <ac:spMkLst>
            <pc:docMk/>
            <pc:sldMk cId="295553915" sldId="262"/>
            <ac:spMk id="10" creationId="{BFA14159-F6DE-685C-BB50-93F230602161}"/>
          </ac:spMkLst>
        </pc:spChg>
        <pc:spChg chg="del">
          <ac:chgData name="祥辉 谢" userId="9605494f288b990d" providerId="LiveId" clId="{8A296EEF-3587-4F6B-B864-60C4FC969695}" dt="2024-11-25T01:19:10.421" v="2344" actId="478"/>
          <ac:spMkLst>
            <pc:docMk/>
            <pc:sldMk cId="295553915" sldId="262"/>
            <ac:spMk id="11" creationId="{DA4A6655-A7BF-3D16-06EA-825E0263102E}"/>
          </ac:spMkLst>
        </pc:spChg>
        <pc:spChg chg="del">
          <ac:chgData name="祥辉 谢" userId="9605494f288b990d" providerId="LiveId" clId="{8A296EEF-3587-4F6B-B864-60C4FC969695}" dt="2024-11-25T01:19:09.711" v="2343" actId="478"/>
          <ac:spMkLst>
            <pc:docMk/>
            <pc:sldMk cId="295553915" sldId="262"/>
            <ac:spMk id="12" creationId="{646585AB-1639-8A37-E87D-A124B2C26401}"/>
          </ac:spMkLst>
        </pc:spChg>
      </pc:sldChg>
      <pc:sldChg chg="modSp new del mod">
        <pc:chgData name="祥辉 谢" userId="9605494f288b990d" providerId="LiveId" clId="{8A296EEF-3587-4F6B-B864-60C4FC969695}" dt="2024-11-25T00:53:50.083" v="727" actId="47"/>
        <pc:sldMkLst>
          <pc:docMk/>
          <pc:sldMk cId="1323721816" sldId="262"/>
        </pc:sldMkLst>
        <pc:spChg chg="mod">
          <ac:chgData name="祥辉 谢" userId="9605494f288b990d" providerId="LiveId" clId="{8A296EEF-3587-4F6B-B864-60C4FC969695}" dt="2024-11-25T00:52:10.142" v="525" actId="27636"/>
          <ac:spMkLst>
            <pc:docMk/>
            <pc:sldMk cId="1323721816" sldId="262"/>
            <ac:spMk id="2" creationId="{CA820609-7957-2AD9-5489-3610B9CDC217}"/>
          </ac:spMkLst>
        </pc:spChg>
      </pc:sldChg>
      <pc:sldChg chg="delSp modSp add mod">
        <pc:chgData name="祥辉 谢" userId="9605494f288b990d" providerId="LiveId" clId="{8A296EEF-3587-4F6B-B864-60C4FC969695}" dt="2024-11-25T01:15:00.941" v="2272" actId="478"/>
        <pc:sldMkLst>
          <pc:docMk/>
          <pc:sldMk cId="1871243116" sldId="263"/>
        </pc:sldMkLst>
        <pc:spChg chg="mod">
          <ac:chgData name="祥辉 谢" userId="9605494f288b990d" providerId="LiveId" clId="{8A296EEF-3587-4F6B-B864-60C4FC969695}" dt="2024-11-25T01:14:43.890" v="2270" actId="27636"/>
          <ac:spMkLst>
            <pc:docMk/>
            <pc:sldMk cId="1871243116" sldId="263"/>
            <ac:spMk id="2" creationId="{6AD35053-28C8-7223-FC30-260601A5140C}"/>
          </ac:spMkLst>
        </pc:spChg>
        <pc:spChg chg="del">
          <ac:chgData name="祥辉 谢" userId="9605494f288b990d" providerId="LiveId" clId="{8A296EEF-3587-4F6B-B864-60C4FC969695}" dt="2024-11-25T01:15:00.941" v="2272" actId="478"/>
          <ac:spMkLst>
            <pc:docMk/>
            <pc:sldMk cId="1871243116" sldId="263"/>
            <ac:spMk id="4" creationId="{2F1B99A3-424A-6A2F-8199-790335DFD27E}"/>
          </ac:spMkLst>
        </pc:spChg>
      </pc:sldChg>
      <pc:sldChg chg="addSp delSp modSp add mod delAnim modAnim">
        <pc:chgData name="祥辉 谢" userId="9605494f288b990d" providerId="LiveId" clId="{8A296EEF-3587-4F6B-B864-60C4FC969695}" dt="2024-11-29T00:43:45.631" v="3508" actId="20577"/>
        <pc:sldMkLst>
          <pc:docMk/>
          <pc:sldMk cId="2077991904" sldId="264"/>
        </pc:sldMkLst>
        <pc:spChg chg="mod">
          <ac:chgData name="祥辉 谢" userId="9605494f288b990d" providerId="LiveId" clId="{8A296EEF-3587-4F6B-B864-60C4FC969695}" dt="2024-11-25T01:15:02.449" v="2274" actId="27636"/>
          <ac:spMkLst>
            <pc:docMk/>
            <pc:sldMk cId="2077991904" sldId="264"/>
            <ac:spMk id="2" creationId="{462763C0-0FA3-7AB2-D918-28602AE5B77B}"/>
          </ac:spMkLst>
        </pc:spChg>
        <pc:spChg chg="mod">
          <ac:chgData name="祥辉 谢" userId="9605494f288b990d" providerId="LiveId" clId="{8A296EEF-3587-4F6B-B864-60C4FC969695}" dt="2024-11-29T00:43:45.631" v="3508" actId="20577"/>
          <ac:spMkLst>
            <pc:docMk/>
            <pc:sldMk cId="2077991904" sldId="264"/>
            <ac:spMk id="3" creationId="{28812CA3-ED1F-B047-A59B-78B7B5080E30}"/>
          </ac:spMkLst>
        </pc:spChg>
        <pc:spChg chg="add mod">
          <ac:chgData name="祥辉 谢" userId="9605494f288b990d" providerId="LiveId" clId="{8A296EEF-3587-4F6B-B864-60C4FC969695}" dt="2024-11-29T00:36:33.656" v="3160" actId="1037"/>
          <ac:spMkLst>
            <pc:docMk/>
            <pc:sldMk cId="2077991904" sldId="264"/>
            <ac:spMk id="4" creationId="{C5E95594-FADD-ED71-32F8-95CD37C9D2C3}"/>
          </ac:spMkLst>
        </pc:spChg>
        <pc:spChg chg="del">
          <ac:chgData name="祥辉 谢" userId="9605494f288b990d" providerId="LiveId" clId="{8A296EEF-3587-4F6B-B864-60C4FC969695}" dt="2024-11-25T01:15:04.805" v="2275" actId="478"/>
          <ac:spMkLst>
            <pc:docMk/>
            <pc:sldMk cId="2077991904" sldId="264"/>
            <ac:spMk id="4" creationId="{E8743643-61B5-7417-EB5A-8BFF6E4077D3}"/>
          </ac:spMkLst>
        </pc:spChg>
        <pc:spChg chg="del">
          <ac:chgData name="祥辉 谢" userId="9605494f288b990d" providerId="LiveId" clId="{8A296EEF-3587-4F6B-B864-60C4FC969695}" dt="2024-11-25T01:15:07.771" v="2277" actId="478"/>
          <ac:spMkLst>
            <pc:docMk/>
            <pc:sldMk cId="2077991904" sldId="264"/>
            <ac:spMk id="6" creationId="{B8C32B3E-6C41-2FC7-8B5E-147DBB602C82}"/>
          </ac:spMkLst>
        </pc:spChg>
        <pc:spChg chg="del">
          <ac:chgData name="祥辉 谢" userId="9605494f288b990d" providerId="LiveId" clId="{8A296EEF-3587-4F6B-B864-60C4FC969695}" dt="2024-11-25T01:15:06.509" v="2276" actId="478"/>
          <ac:spMkLst>
            <pc:docMk/>
            <pc:sldMk cId="2077991904" sldId="264"/>
            <ac:spMk id="8" creationId="{50B0408A-7729-A9F1-A340-781760E26ECC}"/>
          </ac:spMkLst>
        </pc:spChg>
        <pc:spChg chg="del">
          <ac:chgData name="祥辉 谢" userId="9605494f288b990d" providerId="LiveId" clId="{8A296EEF-3587-4F6B-B864-60C4FC969695}" dt="2024-11-25T01:15:08.775" v="2278" actId="478"/>
          <ac:spMkLst>
            <pc:docMk/>
            <pc:sldMk cId="2077991904" sldId="264"/>
            <ac:spMk id="9" creationId="{EA96BCAE-86DD-F511-9086-6EB482548149}"/>
          </ac:spMkLst>
        </pc:spChg>
        <pc:picChg chg="mod">
          <ac:chgData name="祥辉 谢" userId="9605494f288b990d" providerId="LiveId" clId="{8A296EEF-3587-4F6B-B864-60C4FC969695}" dt="2024-11-29T00:43:31.201" v="3443" actId="1036"/>
          <ac:picMkLst>
            <pc:docMk/>
            <pc:sldMk cId="2077991904" sldId="264"/>
            <ac:picMk id="7" creationId="{CD8ABA37-876B-ED6B-F652-F38896A2F7AE}"/>
          </ac:picMkLst>
        </pc:picChg>
      </pc:sldChg>
      <pc:sldChg chg="add">
        <pc:chgData name="祥辉 谢" userId="9605494f288b990d" providerId="LiveId" clId="{8A296EEF-3587-4F6B-B864-60C4FC969695}" dt="2024-11-25T01:15:16.931" v="2279"/>
        <pc:sldMkLst>
          <pc:docMk/>
          <pc:sldMk cId="2198434742" sldId="265"/>
        </pc:sldMkLst>
      </pc:sldChg>
      <pc:sldChg chg="modSp add mod">
        <pc:chgData name="祥辉 谢" userId="9605494f288b990d" providerId="LiveId" clId="{8A296EEF-3587-4F6B-B864-60C4FC969695}" dt="2024-11-29T00:48:00.831" v="3513" actId="20577"/>
        <pc:sldMkLst>
          <pc:docMk/>
          <pc:sldMk cId="3413533377" sldId="267"/>
        </pc:sldMkLst>
        <pc:spChg chg="mod">
          <ac:chgData name="祥辉 谢" userId="9605494f288b990d" providerId="LiveId" clId="{8A296EEF-3587-4F6B-B864-60C4FC969695}" dt="2024-11-29T00:48:00.831" v="3513" actId="20577"/>
          <ac:spMkLst>
            <pc:docMk/>
            <pc:sldMk cId="3413533377" sldId="267"/>
            <ac:spMk id="7" creationId="{153218A1-F03F-2328-7FC4-1996124E8D22}"/>
          </ac:spMkLst>
        </pc:spChg>
      </pc:sldChg>
      <pc:sldChg chg="addSp delSp modSp add mod delAnim modAnim">
        <pc:chgData name="祥辉 谢" userId="9605494f288b990d" providerId="LiveId" clId="{8A296EEF-3587-4F6B-B864-60C4FC969695}" dt="2024-11-29T00:49:37.225" v="3607" actId="1036"/>
        <pc:sldMkLst>
          <pc:docMk/>
          <pc:sldMk cId="2799679737" sldId="270"/>
        </pc:sldMkLst>
        <pc:spChg chg="mod">
          <ac:chgData name="祥辉 谢" userId="9605494f288b990d" providerId="LiveId" clId="{8A296EEF-3587-4F6B-B864-60C4FC969695}" dt="2024-11-25T01:09:37.565" v="1926" actId="20577"/>
          <ac:spMkLst>
            <pc:docMk/>
            <pc:sldMk cId="2799679737" sldId="270"/>
            <ac:spMk id="2" creationId="{13CF8B2F-3049-DEE9-731C-9D27A3A3D9AC}"/>
          </ac:spMkLst>
        </pc:spChg>
        <pc:spChg chg="mod">
          <ac:chgData name="祥辉 谢" userId="9605494f288b990d" providerId="LiveId" clId="{8A296EEF-3587-4F6B-B864-60C4FC969695}" dt="2024-11-29T00:49:32.616" v="3585" actId="20577"/>
          <ac:spMkLst>
            <pc:docMk/>
            <pc:sldMk cId="2799679737" sldId="270"/>
            <ac:spMk id="3" creationId="{B9559986-7066-253E-121E-A575EA06267F}"/>
          </ac:spMkLst>
        </pc:spChg>
        <pc:spChg chg="del">
          <ac:chgData name="祥辉 谢" userId="9605494f288b990d" providerId="LiveId" clId="{8A296EEF-3587-4F6B-B864-60C4FC969695}" dt="2024-11-25T01:09:28.065" v="1893" actId="478"/>
          <ac:spMkLst>
            <pc:docMk/>
            <pc:sldMk cId="2799679737" sldId="270"/>
            <ac:spMk id="4" creationId="{42906436-4548-79C2-CE3D-532B7D14CCB9}"/>
          </ac:spMkLst>
        </pc:spChg>
        <pc:spChg chg="add mod">
          <ac:chgData name="祥辉 谢" userId="9605494f288b990d" providerId="LiveId" clId="{8A296EEF-3587-4F6B-B864-60C4FC969695}" dt="2024-11-29T00:36:14.438" v="3137" actId="1076"/>
          <ac:spMkLst>
            <pc:docMk/>
            <pc:sldMk cId="2799679737" sldId="270"/>
            <ac:spMk id="4" creationId="{6CBA7502-E633-A99B-DFF7-ECA8EE521AC9}"/>
          </ac:spMkLst>
        </pc:spChg>
        <pc:spChg chg="del">
          <ac:chgData name="祥辉 谢" userId="9605494f288b990d" providerId="LiveId" clId="{8A296EEF-3587-4F6B-B864-60C4FC969695}" dt="2024-11-25T01:09:24.739" v="1892" actId="478"/>
          <ac:spMkLst>
            <pc:docMk/>
            <pc:sldMk cId="2799679737" sldId="270"/>
            <ac:spMk id="8" creationId="{98945F6C-9208-1E8C-2BD3-568FB1E726E8}"/>
          </ac:spMkLst>
        </pc:spChg>
        <pc:picChg chg="mod">
          <ac:chgData name="祥辉 谢" userId="9605494f288b990d" providerId="LiveId" clId="{8A296EEF-3587-4F6B-B864-60C4FC969695}" dt="2024-11-25T01:11:17.337" v="2076" actId="1036"/>
          <ac:picMkLst>
            <pc:docMk/>
            <pc:sldMk cId="2799679737" sldId="270"/>
            <ac:picMk id="7" creationId="{15BDD1EE-3000-805A-66C0-D2C9E53E8A5D}"/>
          </ac:picMkLst>
        </pc:picChg>
        <pc:picChg chg="add mod">
          <ac:chgData name="祥辉 谢" userId="9605494f288b990d" providerId="LiveId" clId="{8A296EEF-3587-4F6B-B864-60C4FC969695}" dt="2024-11-29T00:49:37.225" v="3607" actId="1036"/>
          <ac:picMkLst>
            <pc:docMk/>
            <pc:sldMk cId="2799679737" sldId="270"/>
            <ac:picMk id="9" creationId="{9AF3DBEE-21D2-FE13-CBE4-9CFA0FC7D13C}"/>
          </ac:picMkLst>
        </pc:picChg>
      </pc:sldChg>
      <pc:sldChg chg="add">
        <pc:chgData name="祥辉 谢" userId="9605494f288b990d" providerId="LiveId" clId="{8A296EEF-3587-4F6B-B864-60C4FC969695}" dt="2024-11-25T01:15:26.070" v="2280"/>
        <pc:sldMkLst>
          <pc:docMk/>
          <pc:sldMk cId="3805198406" sldId="271"/>
        </pc:sldMkLst>
      </pc:sldChg>
      <pc:sldChg chg="addSp delSp modSp add mod">
        <pc:chgData name="祥辉 谢" userId="9605494f288b990d" providerId="LiveId" clId="{8A296EEF-3587-4F6B-B864-60C4FC969695}" dt="2024-11-29T00:37:24.056" v="3186" actId="20577"/>
        <pc:sldMkLst>
          <pc:docMk/>
          <pc:sldMk cId="503405580" sldId="277"/>
        </pc:sldMkLst>
        <pc:spChg chg="mod">
          <ac:chgData name="祥辉 谢" userId="9605494f288b990d" providerId="LiveId" clId="{8A296EEF-3587-4F6B-B864-60C4FC969695}" dt="2024-11-25T01:16:04.860" v="2282" actId="27636"/>
          <ac:spMkLst>
            <pc:docMk/>
            <pc:sldMk cId="503405580" sldId="277"/>
            <ac:spMk id="2" creationId="{D68C051A-1151-8676-003E-323952339568}"/>
          </ac:spMkLst>
        </pc:spChg>
        <pc:spChg chg="mod">
          <ac:chgData name="祥辉 谢" userId="9605494f288b990d" providerId="LiveId" clId="{8A296EEF-3587-4F6B-B864-60C4FC969695}" dt="2024-11-29T00:37:24.056" v="3186" actId="20577"/>
          <ac:spMkLst>
            <pc:docMk/>
            <pc:sldMk cId="503405580" sldId="277"/>
            <ac:spMk id="3" creationId="{6A4E83C1-8A6B-4FE0-9AC0-2C5AB8F2A0CB}"/>
          </ac:spMkLst>
        </pc:spChg>
        <pc:spChg chg="add mod">
          <ac:chgData name="祥辉 谢" userId="9605494f288b990d" providerId="LiveId" clId="{8A296EEF-3587-4F6B-B864-60C4FC969695}" dt="2024-11-29T00:36:45.388" v="3162"/>
          <ac:spMkLst>
            <pc:docMk/>
            <pc:sldMk cId="503405580" sldId="277"/>
            <ac:spMk id="5" creationId="{7D71EACF-8732-299C-16CD-A332C1B4421C}"/>
          </ac:spMkLst>
        </pc:spChg>
        <pc:spChg chg="add del mod">
          <ac:chgData name="祥辉 谢" userId="9605494f288b990d" providerId="LiveId" clId="{8A296EEF-3587-4F6B-B864-60C4FC969695}" dt="2024-11-29T00:37:05.039" v="3169"/>
          <ac:spMkLst>
            <pc:docMk/>
            <pc:sldMk cId="503405580" sldId="277"/>
            <ac:spMk id="10" creationId="{86DB64AD-FF14-462D-CC0F-6246C5D47F52}"/>
          </ac:spMkLst>
        </pc:spChg>
      </pc:sldChg>
      <pc:sldChg chg="addSp modSp add del mod">
        <pc:chgData name="祥辉 谢" userId="9605494f288b990d" providerId="LiveId" clId="{8A296EEF-3587-4F6B-B864-60C4FC969695}" dt="2024-11-29T00:47:34.135" v="3509" actId="47"/>
        <pc:sldMkLst>
          <pc:docMk/>
          <pc:sldMk cId="1876206231" sldId="278"/>
        </pc:sldMkLst>
        <pc:spChg chg="add mod">
          <ac:chgData name="祥辉 谢" userId="9605494f288b990d" providerId="LiveId" clId="{8A296EEF-3587-4F6B-B864-60C4FC969695}" dt="2024-11-29T00:39:28.446" v="3286" actId="20577"/>
          <ac:spMkLst>
            <pc:docMk/>
            <pc:sldMk cId="1876206231" sldId="278"/>
            <ac:spMk id="6" creationId="{9EA1E38E-8A01-5ECC-1C25-5334F26057BC}"/>
          </ac:spMkLst>
        </pc:spChg>
      </pc:sldChg>
      <pc:sldChg chg="add">
        <pc:chgData name="祥辉 谢" userId="9605494f288b990d" providerId="LiveId" clId="{8A296EEF-3587-4F6B-B864-60C4FC969695}" dt="2024-11-25T01:18:39.637" v="2340"/>
        <pc:sldMkLst>
          <pc:docMk/>
          <pc:sldMk cId="3578364187" sldId="280"/>
        </pc:sldMkLst>
      </pc:sldChg>
      <pc:sldChg chg="addSp delSp modSp add mod">
        <pc:chgData name="祥辉 谢" userId="9605494f288b990d" providerId="LiveId" clId="{8A296EEF-3587-4F6B-B864-60C4FC969695}" dt="2024-11-29T00:39:32.307" v="3287"/>
        <pc:sldMkLst>
          <pc:docMk/>
          <pc:sldMk cId="3364900229" sldId="281"/>
        </pc:sldMkLst>
        <pc:spChg chg="add mod">
          <ac:chgData name="祥辉 谢" userId="9605494f288b990d" providerId="LiveId" clId="{8A296EEF-3587-4F6B-B864-60C4FC969695}" dt="2024-11-29T00:39:32.307" v="3287"/>
          <ac:spMkLst>
            <pc:docMk/>
            <pc:sldMk cId="3364900229" sldId="281"/>
            <ac:spMk id="2" creationId="{3C7CA0C7-1F01-5364-83CB-116C3B28CA5E}"/>
          </ac:spMkLst>
        </pc:spChg>
        <pc:spChg chg="del">
          <ac:chgData name="祥辉 谢" userId="9605494f288b990d" providerId="LiveId" clId="{8A296EEF-3587-4F6B-B864-60C4FC969695}" dt="2024-11-25T01:20:46.599" v="2353" actId="478"/>
          <ac:spMkLst>
            <pc:docMk/>
            <pc:sldMk cId="3364900229" sldId="281"/>
            <ac:spMk id="2" creationId="{79C80D85-D62D-9373-A3DA-651F2097CE20}"/>
          </ac:spMkLst>
        </pc:spChg>
        <pc:spChg chg="add del mod">
          <ac:chgData name="祥辉 谢" userId="9605494f288b990d" providerId="LiveId" clId="{8A296EEF-3587-4F6B-B864-60C4FC969695}" dt="2024-11-25T01:20:48.193" v="2355" actId="478"/>
          <ac:spMkLst>
            <pc:docMk/>
            <pc:sldMk cId="3364900229" sldId="281"/>
            <ac:spMk id="6" creationId="{7593F143-9F29-3FE2-68EE-534FC154F472}"/>
          </ac:spMkLst>
        </pc:spChg>
        <pc:spChg chg="add mod">
          <ac:chgData name="祥辉 谢" userId="9605494f288b990d" providerId="LiveId" clId="{8A296EEF-3587-4F6B-B864-60C4FC969695}" dt="2024-11-25T01:20:48.609" v="2356"/>
          <ac:spMkLst>
            <pc:docMk/>
            <pc:sldMk cId="3364900229" sldId="281"/>
            <ac:spMk id="7" creationId="{6CFAE442-B3FF-22BE-18E6-53F7E4084265}"/>
          </ac:spMkLst>
        </pc:spChg>
        <pc:spChg chg="del">
          <ac:chgData name="祥辉 谢" userId="9605494f288b990d" providerId="LiveId" clId="{8A296EEF-3587-4F6B-B864-60C4FC969695}" dt="2024-11-25T01:20:44.142" v="2352" actId="478"/>
          <ac:spMkLst>
            <pc:docMk/>
            <pc:sldMk cId="3364900229" sldId="281"/>
            <ac:spMk id="9" creationId="{62C35F74-9CBB-C83F-E13C-FCE53A3CE52E}"/>
          </ac:spMkLst>
        </pc:spChg>
      </pc:sldChg>
      <pc:sldChg chg="addSp modSp add mod modNotesTx">
        <pc:chgData name="祥辉 谢" userId="9605494f288b990d" providerId="LiveId" clId="{8A296EEF-3587-4F6B-B864-60C4FC969695}" dt="2024-11-29T00:42:58.208" v="3354" actId="20577"/>
        <pc:sldMkLst>
          <pc:docMk/>
          <pc:sldMk cId="3572364683" sldId="286"/>
        </pc:sldMkLst>
        <pc:spChg chg="mod">
          <ac:chgData name="祥辉 谢" userId="9605494f288b990d" providerId="LiveId" clId="{8A296EEF-3587-4F6B-B864-60C4FC969695}" dt="2024-11-29T00:42:38.744" v="3353" actId="20577"/>
          <ac:spMkLst>
            <pc:docMk/>
            <pc:sldMk cId="3572364683" sldId="286"/>
            <ac:spMk id="2" creationId="{9F36F7CD-55ED-F267-73B4-3DBE7C3D5D1C}"/>
          </ac:spMkLst>
        </pc:spChg>
        <pc:spChg chg="add mod">
          <ac:chgData name="祥辉 谢" userId="9605494f288b990d" providerId="LiveId" clId="{8A296EEF-3587-4F6B-B864-60C4FC969695}" dt="2024-11-29T00:42:32.309" v="3326"/>
          <ac:spMkLst>
            <pc:docMk/>
            <pc:sldMk cId="3572364683" sldId="286"/>
            <ac:spMk id="5" creationId="{76FCBAEB-C56B-6E33-A0B1-1554556A52E7}"/>
          </ac:spMkLst>
        </pc:spChg>
      </pc:sldChg>
      <pc:sldChg chg="addSp delSp modSp add mod modShow">
        <pc:chgData name="祥辉 谢" userId="9605494f288b990d" providerId="LiveId" clId="{8A296EEF-3587-4F6B-B864-60C4FC969695}" dt="2024-11-29T00:37:32.054" v="3188"/>
        <pc:sldMkLst>
          <pc:docMk/>
          <pc:sldMk cId="3814421278" sldId="293"/>
        </pc:sldMkLst>
        <pc:spChg chg="mod">
          <ac:chgData name="祥辉 谢" userId="9605494f288b990d" providerId="LiveId" clId="{8A296EEF-3587-4F6B-B864-60C4FC969695}" dt="2024-11-25T01:16:04.889" v="2283" actId="27636"/>
          <ac:spMkLst>
            <pc:docMk/>
            <pc:sldMk cId="3814421278" sldId="293"/>
            <ac:spMk id="2" creationId="{D68C051A-1151-8676-003E-323952339568}"/>
          </ac:spMkLst>
        </pc:spChg>
        <pc:spChg chg="del">
          <ac:chgData name="祥辉 谢" userId="9605494f288b990d" providerId="LiveId" clId="{8A296EEF-3587-4F6B-B864-60C4FC969695}" dt="2024-11-29T00:37:31.782" v="3187" actId="478"/>
          <ac:spMkLst>
            <pc:docMk/>
            <pc:sldMk cId="3814421278" sldId="293"/>
            <ac:spMk id="3" creationId="{2739A2AD-C648-483A-9BC1-2BDD997F26F9}"/>
          </ac:spMkLst>
        </pc:spChg>
        <pc:spChg chg="add mod">
          <ac:chgData name="祥辉 谢" userId="9605494f288b990d" providerId="LiveId" clId="{8A296EEF-3587-4F6B-B864-60C4FC969695}" dt="2024-11-29T00:37:32.054" v="3188"/>
          <ac:spMkLst>
            <pc:docMk/>
            <pc:sldMk cId="3814421278" sldId="293"/>
            <ac:spMk id="5" creationId="{8A28B7C0-D835-4F64-2374-42AA749779A5}"/>
          </ac:spMkLst>
        </pc:spChg>
      </pc:sldChg>
      <pc:sldChg chg="delSp modSp add mod modAnim">
        <pc:chgData name="祥辉 谢" userId="9605494f288b990d" providerId="LiveId" clId="{8A296EEF-3587-4F6B-B864-60C4FC969695}" dt="2024-11-25T01:14:58.068" v="2271" actId="478"/>
        <pc:sldMkLst>
          <pc:docMk/>
          <pc:sldMk cId="3629349892" sldId="295"/>
        </pc:sldMkLst>
        <pc:spChg chg="mod">
          <ac:chgData name="祥辉 谢" userId="9605494f288b990d" providerId="LiveId" clId="{8A296EEF-3587-4F6B-B864-60C4FC969695}" dt="2024-11-25T01:12:01.159" v="2084" actId="27636"/>
          <ac:spMkLst>
            <pc:docMk/>
            <pc:sldMk cId="3629349892" sldId="295"/>
            <ac:spMk id="2" creationId="{6D9DDB2E-2942-6F95-C62C-D5FEEE06117D}"/>
          </ac:spMkLst>
        </pc:spChg>
        <pc:spChg chg="mod">
          <ac:chgData name="祥辉 谢" userId="9605494f288b990d" providerId="LiveId" clId="{8A296EEF-3587-4F6B-B864-60C4FC969695}" dt="2024-11-25T01:14:08.988" v="2248" actId="20577"/>
          <ac:spMkLst>
            <pc:docMk/>
            <pc:sldMk cId="3629349892" sldId="295"/>
            <ac:spMk id="3" creationId="{22A5C77F-3FE0-E469-2CD2-729EA81A3EC6}"/>
          </ac:spMkLst>
        </pc:spChg>
        <pc:spChg chg="del">
          <ac:chgData name="祥辉 谢" userId="9605494f288b990d" providerId="LiveId" clId="{8A296EEF-3587-4F6B-B864-60C4FC969695}" dt="2024-11-25T01:14:58.068" v="2271" actId="478"/>
          <ac:spMkLst>
            <pc:docMk/>
            <pc:sldMk cId="3629349892" sldId="295"/>
            <ac:spMk id="4" creationId="{9BED5810-FF04-4C1C-AA08-0344A4DE100C}"/>
          </ac:spMkLst>
        </pc:spChg>
        <pc:spChg chg="mod">
          <ac:chgData name="祥辉 谢" userId="9605494f288b990d" providerId="LiveId" clId="{8A296EEF-3587-4F6B-B864-60C4FC969695}" dt="2024-11-25T01:14:34.086" v="2268" actId="1035"/>
          <ac:spMkLst>
            <pc:docMk/>
            <pc:sldMk cId="3629349892" sldId="295"/>
            <ac:spMk id="10" creationId="{4C46A075-DBE6-DB9B-94E8-B3E10A5C4466}"/>
          </ac:spMkLst>
        </pc:spChg>
        <pc:spChg chg="mod">
          <ac:chgData name="祥辉 谢" userId="9605494f288b990d" providerId="LiveId" clId="{8A296EEF-3587-4F6B-B864-60C4FC969695}" dt="2024-11-25T01:12:55.112" v="2131" actId="1076"/>
          <ac:spMkLst>
            <pc:docMk/>
            <pc:sldMk cId="3629349892" sldId="295"/>
            <ac:spMk id="11" creationId="{67409755-4687-A607-E694-77F485EB089B}"/>
          </ac:spMkLst>
        </pc:spChg>
        <pc:spChg chg="mod">
          <ac:chgData name="祥辉 谢" userId="9605494f288b990d" providerId="LiveId" clId="{8A296EEF-3587-4F6B-B864-60C4FC969695}" dt="2024-11-25T01:12:46.104" v="2129" actId="1076"/>
          <ac:spMkLst>
            <pc:docMk/>
            <pc:sldMk cId="3629349892" sldId="295"/>
            <ac:spMk id="12" creationId="{42EA82DE-C389-5B66-F427-C438F3539BBB}"/>
          </ac:spMkLst>
        </pc:spChg>
        <pc:spChg chg="mod">
          <ac:chgData name="祥辉 谢" userId="9605494f288b990d" providerId="LiveId" clId="{8A296EEF-3587-4F6B-B864-60C4FC969695}" dt="2024-11-25T01:13:17.663" v="2135" actId="1076"/>
          <ac:spMkLst>
            <pc:docMk/>
            <pc:sldMk cId="3629349892" sldId="295"/>
            <ac:spMk id="13" creationId="{BC44B2E1-2AD0-33A4-B223-82EA5B3B0F76}"/>
          </ac:spMkLst>
        </pc:spChg>
        <pc:picChg chg="mod">
          <ac:chgData name="祥辉 谢" userId="9605494f288b990d" providerId="LiveId" clId="{8A296EEF-3587-4F6B-B864-60C4FC969695}" dt="2024-11-25T01:12:55.112" v="2131" actId="1076"/>
          <ac:picMkLst>
            <pc:docMk/>
            <pc:sldMk cId="3629349892" sldId="295"/>
            <ac:picMk id="6" creationId="{E1A00315-864F-FB33-DEE6-E2619EAAE170}"/>
          </ac:picMkLst>
        </pc:picChg>
        <pc:picChg chg="mod">
          <ac:chgData name="祥辉 谢" userId="9605494f288b990d" providerId="LiveId" clId="{8A296EEF-3587-4F6B-B864-60C4FC969695}" dt="2024-11-25T01:14:31.123" v="2263" actId="1036"/>
          <ac:picMkLst>
            <pc:docMk/>
            <pc:sldMk cId="3629349892" sldId="295"/>
            <ac:picMk id="7" creationId="{0F1A38DB-ED7C-4F53-8A8C-23CC43553933}"/>
          </ac:picMkLst>
        </pc:picChg>
        <pc:picChg chg="mod">
          <ac:chgData name="祥辉 谢" userId="9605494f288b990d" providerId="LiveId" clId="{8A296EEF-3587-4F6B-B864-60C4FC969695}" dt="2024-11-25T01:14:24.021" v="2255" actId="1036"/>
          <ac:picMkLst>
            <pc:docMk/>
            <pc:sldMk cId="3629349892" sldId="295"/>
            <ac:picMk id="8" creationId="{A6CA2B5E-54A1-21F9-3232-AA9180B42295}"/>
          </ac:picMkLst>
        </pc:picChg>
        <pc:picChg chg="mod">
          <ac:chgData name="祥辉 谢" userId="9605494f288b990d" providerId="LiveId" clId="{8A296EEF-3587-4F6B-B864-60C4FC969695}" dt="2024-11-25T01:12:42.265" v="2128" actId="1076"/>
          <ac:picMkLst>
            <pc:docMk/>
            <pc:sldMk cId="3629349892" sldId="295"/>
            <ac:picMk id="15" creationId="{E17FED91-54C7-DBBA-6055-3D53EE5C3ED7}"/>
          </ac:picMkLst>
        </pc:picChg>
      </pc:sldChg>
      <pc:sldChg chg="modSp add mod modAnim">
        <pc:chgData name="祥辉 谢" userId="9605494f288b990d" providerId="LiveId" clId="{8A296EEF-3587-4F6B-B864-60C4FC969695}" dt="2024-11-25T00:53:39.303" v="726" actId="20577"/>
        <pc:sldMkLst>
          <pc:docMk/>
          <pc:sldMk cId="4222155265" sldId="422"/>
        </pc:sldMkLst>
        <pc:spChg chg="mod">
          <ac:chgData name="祥辉 谢" userId="9605494f288b990d" providerId="LiveId" clId="{8A296EEF-3587-4F6B-B864-60C4FC969695}" dt="2024-11-25T00:52:26.847" v="572" actId="20577"/>
          <ac:spMkLst>
            <pc:docMk/>
            <pc:sldMk cId="4222155265" sldId="422"/>
            <ac:spMk id="2" creationId="{4F4A866E-1DEB-9A9C-B156-AA28526B20E3}"/>
          </ac:spMkLst>
        </pc:spChg>
        <pc:spChg chg="mod">
          <ac:chgData name="祥辉 谢" userId="9605494f288b990d" providerId="LiveId" clId="{8A296EEF-3587-4F6B-B864-60C4FC969695}" dt="2024-11-25T00:53:39.303" v="726" actId="20577"/>
          <ac:spMkLst>
            <pc:docMk/>
            <pc:sldMk cId="4222155265" sldId="422"/>
            <ac:spMk id="3" creationId="{4AB14192-C455-A88E-877A-D58E88B263A7}"/>
          </ac:spMkLst>
        </pc:spChg>
        <pc:grpChg chg="mod">
          <ac:chgData name="祥辉 谢" userId="9605494f288b990d" providerId="LiveId" clId="{8A296EEF-3587-4F6B-B864-60C4FC969695}" dt="2024-11-25T00:53:26.914" v="674" actId="1036"/>
          <ac:grpSpMkLst>
            <pc:docMk/>
            <pc:sldMk cId="4222155265" sldId="422"/>
            <ac:grpSpMk id="9" creationId="{3D71B871-B86A-EAE9-FA6B-E3B81F84848D}"/>
          </ac:grpSpMkLst>
        </pc:grpChg>
      </pc:sldChg>
      <pc:sldChg chg="addSp modSp new mod">
        <pc:chgData name="祥辉 谢" userId="9605494f288b990d" providerId="LiveId" clId="{8A296EEF-3587-4F6B-B864-60C4FC969695}" dt="2024-11-29T00:35:21.817" v="3105" actId="20577"/>
        <pc:sldMkLst>
          <pc:docMk/>
          <pc:sldMk cId="315237579" sldId="423"/>
        </pc:sldMkLst>
        <pc:spChg chg="mod">
          <ac:chgData name="祥辉 谢" userId="9605494f288b990d" providerId="LiveId" clId="{8A296EEF-3587-4F6B-B864-60C4FC969695}" dt="2024-11-25T00:54:55.019" v="831" actId="20577"/>
          <ac:spMkLst>
            <pc:docMk/>
            <pc:sldMk cId="315237579" sldId="423"/>
            <ac:spMk id="2" creationId="{34D8BB88-FFE8-35E9-9DAF-8F2C08D5079B}"/>
          </ac:spMkLst>
        </pc:spChg>
        <pc:spChg chg="mod">
          <ac:chgData name="祥辉 谢" userId="9605494f288b990d" providerId="LiveId" clId="{8A296EEF-3587-4F6B-B864-60C4FC969695}" dt="2024-11-25T01:05:48.101" v="1769" actId="20577"/>
          <ac:spMkLst>
            <pc:docMk/>
            <pc:sldMk cId="315237579" sldId="423"/>
            <ac:spMk id="3" creationId="{94728C6B-FA2B-989B-2115-7722FC85B4D8}"/>
          </ac:spMkLst>
        </pc:spChg>
        <pc:spChg chg="add mod">
          <ac:chgData name="祥辉 谢" userId="9605494f288b990d" providerId="LiveId" clId="{8A296EEF-3587-4F6B-B864-60C4FC969695}" dt="2024-11-29T00:35:21.817" v="3105" actId="20577"/>
          <ac:spMkLst>
            <pc:docMk/>
            <pc:sldMk cId="315237579" sldId="423"/>
            <ac:spMk id="5" creationId="{B4425F90-0691-0EEA-7166-4D2F086649AE}"/>
          </ac:spMkLst>
        </pc:spChg>
        <pc:picChg chg="add mod">
          <ac:chgData name="祥辉 谢" userId="9605494f288b990d" providerId="LiveId" clId="{8A296EEF-3587-4F6B-B864-60C4FC969695}" dt="2024-11-25T01:06:08.519" v="1770" actId="1076"/>
          <ac:picMkLst>
            <pc:docMk/>
            <pc:sldMk cId="315237579" sldId="423"/>
            <ac:picMk id="6" creationId="{D45DA205-A203-D656-95D0-5D7FDB1C8C11}"/>
          </ac:picMkLst>
        </pc:picChg>
      </pc:sldChg>
      <pc:sldChg chg="addSp delSp modSp new mod delAnim modAnim">
        <pc:chgData name="祥辉 谢" userId="9605494f288b990d" providerId="LiveId" clId="{8A296EEF-3587-4F6B-B864-60C4FC969695}" dt="2024-11-29T00:35:32.837" v="3107"/>
        <pc:sldMkLst>
          <pc:docMk/>
          <pc:sldMk cId="4259169621" sldId="424"/>
        </pc:sldMkLst>
        <pc:spChg chg="mod">
          <ac:chgData name="祥辉 谢" userId="9605494f288b990d" providerId="LiveId" clId="{8A296EEF-3587-4F6B-B864-60C4FC969695}" dt="2024-11-25T00:55:25.199" v="904" actId="20577"/>
          <ac:spMkLst>
            <pc:docMk/>
            <pc:sldMk cId="4259169621" sldId="424"/>
            <ac:spMk id="2" creationId="{01014552-3829-80C0-FC0B-DD2236C5FFD6}"/>
          </ac:spMkLst>
        </pc:spChg>
        <pc:spChg chg="mod">
          <ac:chgData name="祥辉 谢" userId="9605494f288b990d" providerId="LiveId" clId="{8A296EEF-3587-4F6B-B864-60C4FC969695}" dt="2024-11-25T00:58:32.743" v="1253" actId="20577"/>
          <ac:spMkLst>
            <pc:docMk/>
            <pc:sldMk cId="4259169621" sldId="424"/>
            <ac:spMk id="3" creationId="{1DDE4B33-EB0D-FC1B-6C24-6DA1EC993704}"/>
          </ac:spMkLst>
        </pc:spChg>
        <pc:spChg chg="add mod">
          <ac:chgData name="祥辉 谢" userId="9605494f288b990d" providerId="LiveId" clId="{8A296EEF-3587-4F6B-B864-60C4FC969695}" dt="2024-11-29T00:35:32.837" v="3107"/>
          <ac:spMkLst>
            <pc:docMk/>
            <pc:sldMk cId="4259169621" sldId="424"/>
            <ac:spMk id="5" creationId="{F6DB4996-F2A5-67A8-2186-E0A7FCE9A5EF}"/>
          </ac:spMkLst>
        </pc:spChg>
        <pc:spChg chg="mod">
          <ac:chgData name="祥辉 谢" userId="9605494f288b990d" providerId="LiveId" clId="{8A296EEF-3587-4F6B-B864-60C4FC969695}" dt="2024-11-25T00:57:19.305" v="1140"/>
          <ac:spMkLst>
            <pc:docMk/>
            <pc:sldMk cId="4259169621" sldId="424"/>
            <ac:spMk id="7" creationId="{56D8582D-76E6-FCC5-622D-1052C984F7CE}"/>
          </ac:spMkLst>
        </pc:spChg>
        <pc:spChg chg="mod">
          <ac:chgData name="祥辉 谢" userId="9605494f288b990d" providerId="LiveId" clId="{8A296EEF-3587-4F6B-B864-60C4FC969695}" dt="2024-11-25T00:57:47.400" v="1143" actId="6549"/>
          <ac:spMkLst>
            <pc:docMk/>
            <pc:sldMk cId="4259169621" sldId="424"/>
            <ac:spMk id="10" creationId="{1A50C250-A007-36E7-A2EF-5AE2C912AF4E}"/>
          </ac:spMkLst>
        </pc:spChg>
        <pc:spChg chg="add del mod">
          <ac:chgData name="祥辉 谢" userId="9605494f288b990d" providerId="LiveId" clId="{8A296EEF-3587-4F6B-B864-60C4FC969695}" dt="2024-11-25T00:57:51.114" v="1146" actId="478"/>
          <ac:spMkLst>
            <pc:docMk/>
            <pc:sldMk cId="4259169621" sldId="424"/>
            <ac:spMk id="11" creationId="{168A14DC-13BA-484A-03C2-BA15B657CCA2}"/>
          </ac:spMkLst>
        </pc:spChg>
        <pc:spChg chg="mod">
          <ac:chgData name="祥辉 谢" userId="9605494f288b990d" providerId="LiveId" clId="{8A296EEF-3587-4F6B-B864-60C4FC969695}" dt="2024-11-25T00:57:19.305" v="1140"/>
          <ac:spMkLst>
            <pc:docMk/>
            <pc:sldMk cId="4259169621" sldId="424"/>
            <ac:spMk id="17" creationId="{E6DD1025-BAB1-72D0-56CE-8F898AFBD1A5}"/>
          </ac:spMkLst>
        </pc:spChg>
        <pc:spChg chg="add mod">
          <ac:chgData name="祥辉 谢" userId="9605494f288b990d" providerId="LiveId" clId="{8A296EEF-3587-4F6B-B864-60C4FC969695}" dt="2024-11-25T01:08:35.775" v="1870" actId="1076"/>
          <ac:spMkLst>
            <pc:docMk/>
            <pc:sldMk cId="4259169621" sldId="424"/>
            <ac:spMk id="34" creationId="{CD6D9170-4BCA-CC6C-627F-32230E80AD54}"/>
          </ac:spMkLst>
        </pc:spChg>
        <pc:spChg chg="add mod">
          <ac:chgData name="祥辉 谢" userId="9605494f288b990d" providerId="LiveId" clId="{8A296EEF-3587-4F6B-B864-60C4FC969695}" dt="2024-11-25T01:08:57.036" v="1887" actId="20577"/>
          <ac:spMkLst>
            <pc:docMk/>
            <pc:sldMk cId="4259169621" sldId="424"/>
            <ac:spMk id="36" creationId="{5A593B81-D1FC-8E65-5CC0-84A689024307}"/>
          </ac:spMkLst>
        </pc:spChg>
        <pc:grpChg chg="add del mod">
          <ac:chgData name="祥辉 谢" userId="9605494f288b990d" providerId="LiveId" clId="{8A296EEF-3587-4F6B-B864-60C4FC969695}" dt="2024-11-25T00:57:50.072" v="1145" actId="478"/>
          <ac:grpSpMkLst>
            <pc:docMk/>
            <pc:sldMk cId="4259169621" sldId="424"/>
            <ac:grpSpMk id="5" creationId="{3B117812-DA4B-812A-6FC8-171818CC4D51}"/>
          </ac:grpSpMkLst>
        </pc:grpChg>
        <pc:grpChg chg="add del mod">
          <ac:chgData name="祥辉 谢" userId="9605494f288b990d" providerId="LiveId" clId="{8A296EEF-3587-4F6B-B864-60C4FC969695}" dt="2024-11-25T00:57:48.712" v="1144" actId="478"/>
          <ac:grpSpMkLst>
            <pc:docMk/>
            <pc:sldMk cId="4259169621" sldId="424"/>
            <ac:grpSpMk id="8" creationId="{9DB8DCA6-3F16-539D-2981-3EE6581B6064}"/>
          </ac:grpSpMkLst>
        </pc:grpChg>
        <pc:grpChg chg="add del mod">
          <ac:chgData name="祥辉 谢" userId="9605494f288b990d" providerId="LiveId" clId="{8A296EEF-3587-4F6B-B864-60C4FC969695}" dt="2024-11-25T00:57:46.595" v="1142" actId="478"/>
          <ac:grpSpMkLst>
            <pc:docMk/>
            <pc:sldMk cId="4259169621" sldId="424"/>
            <ac:grpSpMk id="12" creationId="{797352FA-C7BF-94A0-81DC-C379F61D438F}"/>
          </ac:grpSpMkLst>
        </pc:grpChg>
        <pc:grpChg chg="mod">
          <ac:chgData name="祥辉 谢" userId="9605494f288b990d" providerId="LiveId" clId="{8A296EEF-3587-4F6B-B864-60C4FC969695}" dt="2024-11-25T00:57:19.305" v="1140"/>
          <ac:grpSpMkLst>
            <pc:docMk/>
            <pc:sldMk cId="4259169621" sldId="424"/>
            <ac:grpSpMk id="13" creationId="{73CE8280-3BA5-408F-4E8D-A1622D187389}"/>
          </ac:grpSpMkLst>
        </pc:grpChg>
        <pc:grpChg chg="mod">
          <ac:chgData name="祥辉 谢" userId="9605494f288b990d" providerId="LiveId" clId="{8A296EEF-3587-4F6B-B864-60C4FC969695}" dt="2024-11-25T00:57:19.305" v="1140"/>
          <ac:grpSpMkLst>
            <pc:docMk/>
            <pc:sldMk cId="4259169621" sldId="424"/>
            <ac:grpSpMk id="16" creationId="{808A9465-F1A0-0E00-F4E0-47F06F626492}"/>
          </ac:grpSpMkLst>
        </pc:grpChg>
        <pc:grpChg chg="add mod">
          <ac:chgData name="祥辉 谢" userId="9605494f288b990d" providerId="LiveId" clId="{8A296EEF-3587-4F6B-B864-60C4FC969695}" dt="2024-11-25T01:08:22.903" v="1867" actId="1076"/>
          <ac:grpSpMkLst>
            <pc:docMk/>
            <pc:sldMk cId="4259169621" sldId="424"/>
            <ac:grpSpMk id="26" creationId="{DC7112E8-0C04-4A09-A5A5-1A0BEEFE4DFC}"/>
          </ac:grpSpMkLst>
        </pc:grpChg>
        <pc:picChg chg="mod">
          <ac:chgData name="祥辉 谢" userId="9605494f288b990d" providerId="LiveId" clId="{8A296EEF-3587-4F6B-B864-60C4FC969695}" dt="2024-11-25T00:57:19.305" v="1140"/>
          <ac:picMkLst>
            <pc:docMk/>
            <pc:sldMk cId="4259169621" sldId="424"/>
            <ac:picMk id="6" creationId="{4BB7E770-9BE8-F60F-D215-629D46C0D583}"/>
          </ac:picMkLst>
        </pc:picChg>
        <pc:picChg chg="mod">
          <ac:chgData name="祥辉 谢" userId="9605494f288b990d" providerId="LiveId" clId="{8A296EEF-3587-4F6B-B864-60C4FC969695}" dt="2024-11-25T00:57:19.305" v="1140"/>
          <ac:picMkLst>
            <pc:docMk/>
            <pc:sldMk cId="4259169621" sldId="424"/>
            <ac:picMk id="9" creationId="{4DC4825C-3EF2-4F52-5675-06BF14272CD4}"/>
          </ac:picMkLst>
        </pc:picChg>
        <pc:picChg chg="mod">
          <ac:chgData name="祥辉 谢" userId="9605494f288b990d" providerId="LiveId" clId="{8A296EEF-3587-4F6B-B864-60C4FC969695}" dt="2024-11-25T00:57:19.305" v="1140"/>
          <ac:picMkLst>
            <pc:docMk/>
            <pc:sldMk cId="4259169621" sldId="424"/>
            <ac:picMk id="14" creationId="{2EEAFC5D-84B5-1B63-B333-885B937E93AB}"/>
          </ac:picMkLst>
        </pc:picChg>
        <pc:picChg chg="mod">
          <ac:chgData name="祥辉 谢" userId="9605494f288b990d" providerId="LiveId" clId="{8A296EEF-3587-4F6B-B864-60C4FC969695}" dt="2024-11-25T00:57:19.305" v="1140"/>
          <ac:picMkLst>
            <pc:docMk/>
            <pc:sldMk cId="4259169621" sldId="424"/>
            <ac:picMk id="15" creationId="{2FE1380E-AF6B-1F02-A512-D5D6A94FCE53}"/>
          </ac:picMkLst>
        </pc:picChg>
        <pc:picChg chg="mod">
          <ac:chgData name="祥辉 谢" userId="9605494f288b990d" providerId="LiveId" clId="{8A296EEF-3587-4F6B-B864-60C4FC969695}" dt="2024-11-25T00:57:19.305" v="1140"/>
          <ac:picMkLst>
            <pc:docMk/>
            <pc:sldMk cId="4259169621" sldId="424"/>
            <ac:picMk id="18" creationId="{D0DC622B-3303-6078-020C-A434BA7FEA73}"/>
          </ac:picMkLst>
        </pc:picChg>
        <pc:picChg chg="mod">
          <ac:chgData name="祥辉 谢" userId="9605494f288b990d" providerId="LiveId" clId="{8A296EEF-3587-4F6B-B864-60C4FC969695}" dt="2024-11-25T00:57:19.305" v="1140"/>
          <ac:picMkLst>
            <pc:docMk/>
            <pc:sldMk cId="4259169621" sldId="424"/>
            <ac:picMk id="19" creationId="{88ADE2D4-EDDC-CBAE-AD68-40E772333D32}"/>
          </ac:picMkLst>
        </pc:picChg>
        <pc:picChg chg="mod">
          <ac:chgData name="祥辉 谢" userId="9605494f288b990d" providerId="LiveId" clId="{8A296EEF-3587-4F6B-B864-60C4FC969695}" dt="2024-11-25T00:57:19.305" v="1140"/>
          <ac:picMkLst>
            <pc:docMk/>
            <pc:sldMk cId="4259169621" sldId="424"/>
            <ac:picMk id="20" creationId="{36B91C3C-A4B0-3E86-5E39-977B01E9DC0E}"/>
          </ac:picMkLst>
        </pc:picChg>
        <pc:picChg chg="mod">
          <ac:chgData name="祥辉 谢" userId="9605494f288b990d" providerId="LiveId" clId="{8A296EEF-3587-4F6B-B864-60C4FC969695}" dt="2024-11-25T00:57:19.305" v="1140"/>
          <ac:picMkLst>
            <pc:docMk/>
            <pc:sldMk cId="4259169621" sldId="424"/>
            <ac:picMk id="21" creationId="{8EBDF0D8-EE09-AA8F-1775-9F6C0E1745B4}"/>
          </ac:picMkLst>
        </pc:picChg>
        <pc:picChg chg="mod">
          <ac:chgData name="祥辉 谢" userId="9605494f288b990d" providerId="LiveId" clId="{8A296EEF-3587-4F6B-B864-60C4FC969695}" dt="2024-11-25T00:57:19.305" v="1140"/>
          <ac:picMkLst>
            <pc:docMk/>
            <pc:sldMk cId="4259169621" sldId="424"/>
            <ac:picMk id="22" creationId="{3CF04C42-FC26-9A0A-33E5-9BA6132DD830}"/>
          </ac:picMkLst>
        </pc:picChg>
        <pc:picChg chg="mod">
          <ac:chgData name="祥辉 谢" userId="9605494f288b990d" providerId="LiveId" clId="{8A296EEF-3587-4F6B-B864-60C4FC969695}" dt="2024-11-25T00:57:19.305" v="1140"/>
          <ac:picMkLst>
            <pc:docMk/>
            <pc:sldMk cId="4259169621" sldId="424"/>
            <ac:picMk id="23" creationId="{A184E097-C801-57EA-FD5F-F37FB4BEF68C}"/>
          </ac:picMkLst>
        </pc:picChg>
        <pc:picChg chg="mod">
          <ac:chgData name="祥辉 谢" userId="9605494f288b990d" providerId="LiveId" clId="{8A296EEF-3587-4F6B-B864-60C4FC969695}" dt="2024-11-25T00:57:19.305" v="1140"/>
          <ac:picMkLst>
            <pc:docMk/>
            <pc:sldMk cId="4259169621" sldId="424"/>
            <ac:picMk id="24" creationId="{D0477E02-4278-344B-EA98-8649D6F0F672}"/>
          </ac:picMkLst>
        </pc:picChg>
        <pc:picChg chg="mod">
          <ac:chgData name="祥辉 谢" userId="9605494f288b990d" providerId="LiveId" clId="{8A296EEF-3587-4F6B-B864-60C4FC969695}" dt="2024-11-25T00:57:19.305" v="1140"/>
          <ac:picMkLst>
            <pc:docMk/>
            <pc:sldMk cId="4259169621" sldId="424"/>
            <ac:picMk id="25" creationId="{6B47340E-31B9-212A-C20F-F9460451C3E7}"/>
          </ac:picMkLst>
        </pc:picChg>
        <pc:picChg chg="mod">
          <ac:chgData name="祥辉 谢" userId="9605494f288b990d" providerId="LiveId" clId="{8A296EEF-3587-4F6B-B864-60C4FC969695}" dt="2024-11-25T00:57:52.510" v="1147"/>
          <ac:picMkLst>
            <pc:docMk/>
            <pc:sldMk cId="4259169621" sldId="424"/>
            <ac:picMk id="27" creationId="{51D1606F-9496-39AF-7932-872F50D52AFC}"/>
          </ac:picMkLst>
        </pc:picChg>
        <pc:picChg chg="mod">
          <ac:chgData name="祥辉 谢" userId="9605494f288b990d" providerId="LiveId" clId="{8A296EEF-3587-4F6B-B864-60C4FC969695}" dt="2024-11-25T00:57:52.510" v="1147"/>
          <ac:picMkLst>
            <pc:docMk/>
            <pc:sldMk cId="4259169621" sldId="424"/>
            <ac:picMk id="28" creationId="{7F5DEC5A-FB0B-0EC9-EB99-F242E880728A}"/>
          </ac:picMkLst>
        </pc:picChg>
        <pc:picChg chg="mod">
          <ac:chgData name="祥辉 谢" userId="9605494f288b990d" providerId="LiveId" clId="{8A296EEF-3587-4F6B-B864-60C4FC969695}" dt="2024-11-25T00:57:52.510" v="1147"/>
          <ac:picMkLst>
            <pc:docMk/>
            <pc:sldMk cId="4259169621" sldId="424"/>
            <ac:picMk id="29" creationId="{954C0D58-45B6-B6C1-F977-2C2CB13856D9}"/>
          </ac:picMkLst>
        </pc:picChg>
        <pc:picChg chg="mod">
          <ac:chgData name="祥辉 谢" userId="9605494f288b990d" providerId="LiveId" clId="{8A296EEF-3587-4F6B-B864-60C4FC969695}" dt="2024-11-25T00:57:52.510" v="1147"/>
          <ac:picMkLst>
            <pc:docMk/>
            <pc:sldMk cId="4259169621" sldId="424"/>
            <ac:picMk id="30" creationId="{98F99FC3-BCDB-9C9E-EA94-5BD1FB2B1910}"/>
          </ac:picMkLst>
        </pc:picChg>
        <pc:picChg chg="mod">
          <ac:chgData name="祥辉 谢" userId="9605494f288b990d" providerId="LiveId" clId="{8A296EEF-3587-4F6B-B864-60C4FC969695}" dt="2024-11-25T00:57:52.510" v="1147"/>
          <ac:picMkLst>
            <pc:docMk/>
            <pc:sldMk cId="4259169621" sldId="424"/>
            <ac:picMk id="31" creationId="{40EC45E5-F103-4AB5-97E6-7752D67AECCC}"/>
          </ac:picMkLst>
        </pc:picChg>
        <pc:picChg chg="mod">
          <ac:chgData name="祥辉 谢" userId="9605494f288b990d" providerId="LiveId" clId="{8A296EEF-3587-4F6B-B864-60C4FC969695}" dt="2024-11-25T00:57:52.510" v="1147"/>
          <ac:picMkLst>
            <pc:docMk/>
            <pc:sldMk cId="4259169621" sldId="424"/>
            <ac:picMk id="32" creationId="{886E8C9B-7463-4753-43E5-4E1719CBB75C}"/>
          </ac:picMkLst>
        </pc:picChg>
        <pc:picChg chg="add mod">
          <ac:chgData name="祥辉 谢" userId="9605494f288b990d" providerId="LiveId" clId="{8A296EEF-3587-4F6B-B864-60C4FC969695}" dt="2024-11-25T01:08:45.293" v="1875" actId="1076"/>
          <ac:picMkLst>
            <pc:docMk/>
            <pc:sldMk cId="4259169621" sldId="424"/>
            <ac:picMk id="33" creationId="{2731249D-47FC-FDF3-E802-BB3AB45FBEE1}"/>
          </ac:picMkLst>
        </pc:picChg>
        <pc:picChg chg="add mod">
          <ac:chgData name="祥辉 谢" userId="9605494f288b990d" providerId="LiveId" clId="{8A296EEF-3587-4F6B-B864-60C4FC969695}" dt="2024-11-25T01:09:03.432" v="1889" actId="1076"/>
          <ac:picMkLst>
            <pc:docMk/>
            <pc:sldMk cId="4259169621" sldId="424"/>
            <ac:picMk id="35" creationId="{B36E0711-076E-F4FB-190D-61186A3B9105}"/>
          </ac:picMkLst>
        </pc:picChg>
      </pc:sldChg>
      <pc:sldChg chg="addSp modSp new mod">
        <pc:chgData name="祥辉 谢" userId="9605494f288b990d" providerId="LiveId" clId="{8A296EEF-3587-4F6B-B864-60C4FC969695}" dt="2024-11-29T00:35:25.162" v="3106"/>
        <pc:sldMkLst>
          <pc:docMk/>
          <pc:sldMk cId="1679927047" sldId="425"/>
        </pc:sldMkLst>
        <pc:spChg chg="mod">
          <ac:chgData name="祥辉 谢" userId="9605494f288b990d" providerId="LiveId" clId="{8A296EEF-3587-4F6B-B864-60C4FC969695}" dt="2024-11-25T01:06:24.230" v="1784" actId="20577"/>
          <ac:spMkLst>
            <pc:docMk/>
            <pc:sldMk cId="1679927047" sldId="425"/>
            <ac:spMk id="2" creationId="{70C6A931-5FC6-F0EF-DB3C-9CC939E5D2BB}"/>
          </ac:spMkLst>
        </pc:spChg>
        <pc:spChg chg="mod">
          <ac:chgData name="祥辉 谢" userId="9605494f288b990d" providerId="LiveId" clId="{8A296EEF-3587-4F6B-B864-60C4FC969695}" dt="2024-11-25T01:07:10.683" v="1804" actId="20577"/>
          <ac:spMkLst>
            <pc:docMk/>
            <pc:sldMk cId="1679927047" sldId="425"/>
            <ac:spMk id="3" creationId="{0DF4891D-047C-5438-D2E7-A813C4C8D4EB}"/>
          </ac:spMkLst>
        </pc:spChg>
        <pc:spChg chg="add mod">
          <ac:chgData name="祥辉 谢" userId="9605494f288b990d" providerId="LiveId" clId="{8A296EEF-3587-4F6B-B864-60C4FC969695}" dt="2024-11-29T00:35:25.162" v="3106"/>
          <ac:spMkLst>
            <pc:docMk/>
            <pc:sldMk cId="1679927047" sldId="425"/>
            <ac:spMk id="5" creationId="{2AAEDD83-F9DA-C3A1-C4D6-6709225F7FDD}"/>
          </ac:spMkLst>
        </pc:spChg>
        <pc:picChg chg="add mod modCrop">
          <ac:chgData name="祥辉 谢" userId="9605494f288b990d" providerId="LiveId" clId="{8A296EEF-3587-4F6B-B864-60C4FC969695}" dt="2024-11-25T01:07:16.255" v="1806" actId="1076"/>
          <ac:picMkLst>
            <pc:docMk/>
            <pc:sldMk cId="1679927047" sldId="425"/>
            <ac:picMk id="6" creationId="{87516134-AC01-B093-6C51-058A0C60AAAB}"/>
          </ac:picMkLst>
        </pc:picChg>
      </pc:sldChg>
      <pc:sldChg chg="modSp add mod">
        <pc:chgData name="祥辉 谢" userId="9605494f288b990d" providerId="LiveId" clId="{8A296EEF-3587-4F6B-B864-60C4FC969695}" dt="2024-11-29T00:18:23.151" v="3064" actId="113"/>
        <pc:sldMkLst>
          <pc:docMk/>
          <pc:sldMk cId="1017581242" sldId="426"/>
        </pc:sldMkLst>
        <pc:spChg chg="mod">
          <ac:chgData name="祥辉 谢" userId="9605494f288b990d" providerId="LiveId" clId="{8A296EEF-3587-4F6B-B864-60C4FC969695}" dt="2024-11-29T00:18:23.151" v="3064" actId="113"/>
          <ac:spMkLst>
            <pc:docMk/>
            <pc:sldMk cId="1017581242" sldId="426"/>
            <ac:spMk id="3" creationId="{1A1ADBB7-DA43-76BF-D0D1-08517B4B3D43}"/>
          </ac:spMkLst>
        </pc:spChg>
      </pc:sldChg>
      <pc:sldChg chg="addSp modSp add">
        <pc:chgData name="祥辉 谢" userId="9605494f288b990d" providerId="LiveId" clId="{8A296EEF-3587-4F6B-B864-60C4FC969695}" dt="2024-11-29T00:38:06.736" v="3256"/>
        <pc:sldMkLst>
          <pc:docMk/>
          <pc:sldMk cId="2166619632" sldId="427"/>
        </pc:sldMkLst>
        <pc:spChg chg="add mod">
          <ac:chgData name="祥辉 谢" userId="9605494f288b990d" providerId="LiveId" clId="{8A296EEF-3587-4F6B-B864-60C4FC969695}" dt="2024-11-29T00:38:06.736" v="3256"/>
          <ac:spMkLst>
            <pc:docMk/>
            <pc:sldMk cId="2166619632" sldId="427"/>
            <ac:spMk id="12" creationId="{70144E65-91C1-67A7-772C-5E6C3B48A095}"/>
          </ac:spMkLst>
        </pc:spChg>
      </pc:sldChg>
      <pc:sldChg chg="addSp modSp add">
        <pc:chgData name="祥辉 谢" userId="9605494f288b990d" providerId="LiveId" clId="{8A296EEF-3587-4F6B-B864-60C4FC969695}" dt="2024-11-29T00:38:13.020" v="3257"/>
        <pc:sldMkLst>
          <pc:docMk/>
          <pc:sldMk cId="255721690" sldId="428"/>
        </pc:sldMkLst>
        <pc:spChg chg="add mod">
          <ac:chgData name="祥辉 谢" userId="9605494f288b990d" providerId="LiveId" clId="{8A296EEF-3587-4F6B-B864-60C4FC969695}" dt="2024-11-29T00:38:13.020" v="3257"/>
          <ac:spMkLst>
            <pc:docMk/>
            <pc:sldMk cId="255721690" sldId="428"/>
            <ac:spMk id="36" creationId="{9FA55F23-B650-78F4-993B-9116986D0F2D}"/>
          </ac:spMkLst>
        </pc:spChg>
      </pc:sldChg>
      <pc:sldChg chg="add">
        <pc:chgData name="祥辉 谢" userId="9605494f288b990d" providerId="LiveId" clId="{8A296EEF-3587-4F6B-B864-60C4FC969695}" dt="2024-11-25T01:19:58.002" v="2349"/>
        <pc:sldMkLst>
          <pc:docMk/>
          <pc:sldMk cId="1304524322" sldId="429"/>
        </pc:sldMkLst>
      </pc:sldChg>
      <pc:sldChg chg="add">
        <pc:chgData name="祥辉 谢" userId="9605494f288b990d" providerId="LiveId" clId="{8A296EEF-3587-4F6B-B864-60C4FC969695}" dt="2024-11-25T01:19:58.002" v="2349"/>
        <pc:sldMkLst>
          <pc:docMk/>
          <pc:sldMk cId="1191575078" sldId="430"/>
        </pc:sldMkLst>
      </pc:sldChg>
      <pc:sldChg chg="modSp new del mod">
        <pc:chgData name="祥辉 谢" userId="9605494f288b990d" providerId="LiveId" clId="{8A296EEF-3587-4F6B-B864-60C4FC969695}" dt="2024-11-25T01:21:24.789" v="2373" actId="47"/>
        <pc:sldMkLst>
          <pc:docMk/>
          <pc:sldMk cId="3414340984" sldId="431"/>
        </pc:sldMkLst>
        <pc:spChg chg="mod">
          <ac:chgData name="祥辉 谢" userId="9605494f288b990d" providerId="LiveId" clId="{8A296EEF-3587-4F6B-B864-60C4FC969695}" dt="2024-11-25T01:20:56.462" v="2367" actId="5793"/>
          <ac:spMkLst>
            <pc:docMk/>
            <pc:sldMk cId="3414340984" sldId="431"/>
            <ac:spMk id="2" creationId="{1921E544-76CA-EA5F-ED8F-FD53D02FC2FF}"/>
          </ac:spMkLst>
        </pc:spChg>
      </pc:sldChg>
      <pc:sldChg chg="modSp add mod">
        <pc:chgData name="祥辉 谢" userId="9605494f288b990d" providerId="LiveId" clId="{8A296EEF-3587-4F6B-B864-60C4FC969695}" dt="2024-11-29T00:18:09.603" v="3063" actId="113"/>
        <pc:sldMkLst>
          <pc:docMk/>
          <pc:sldMk cId="1723600918" sldId="432"/>
        </pc:sldMkLst>
        <pc:spChg chg="mod">
          <ac:chgData name="祥辉 谢" userId="9605494f288b990d" providerId="LiveId" clId="{8A296EEF-3587-4F6B-B864-60C4FC969695}" dt="2024-11-29T00:18:09.603" v="3063" actId="113"/>
          <ac:spMkLst>
            <pc:docMk/>
            <pc:sldMk cId="1723600918" sldId="432"/>
            <ac:spMk id="3" creationId="{7A5A119A-37BF-1564-82BF-3DA88BB66FFF}"/>
          </ac:spMkLst>
        </pc:spChg>
      </pc:sldChg>
      <pc:sldChg chg="modSp add mod">
        <pc:chgData name="祥辉 谢" userId="9605494f288b990d" providerId="LiveId" clId="{8A296EEF-3587-4F6B-B864-60C4FC969695}" dt="2024-11-25T01:26:22.163" v="3062" actId="20577"/>
        <pc:sldMkLst>
          <pc:docMk/>
          <pc:sldMk cId="82338341" sldId="433"/>
        </pc:sldMkLst>
        <pc:spChg chg="mod">
          <ac:chgData name="祥辉 谢" userId="9605494f288b990d" providerId="LiveId" clId="{8A296EEF-3587-4F6B-B864-60C4FC969695}" dt="2024-11-25T01:21:58.085" v="2403" actId="20577"/>
          <ac:spMkLst>
            <pc:docMk/>
            <pc:sldMk cId="82338341" sldId="433"/>
            <ac:spMk id="2" creationId="{A7B6917B-1222-29AC-7739-93B17884CA89}"/>
          </ac:spMkLst>
        </pc:spChg>
        <pc:spChg chg="mod">
          <ac:chgData name="祥辉 谢" userId="9605494f288b990d" providerId="LiveId" clId="{8A296EEF-3587-4F6B-B864-60C4FC969695}" dt="2024-11-25T01:26:22.163" v="3062" actId="20577"/>
          <ac:spMkLst>
            <pc:docMk/>
            <pc:sldMk cId="82338341" sldId="433"/>
            <ac:spMk id="3" creationId="{32B9E009-7CD8-E59B-B0C4-9549B504F9D1}"/>
          </ac:spMkLst>
        </pc:spChg>
      </pc:sldChg>
      <pc:sldChg chg="modSp new del mod">
        <pc:chgData name="祥辉 谢" userId="9605494f288b990d" providerId="LiveId" clId="{8A296EEF-3587-4F6B-B864-60C4FC969695}" dt="2024-11-29T00:42:24.487" v="3325" actId="47"/>
        <pc:sldMkLst>
          <pc:docMk/>
          <pc:sldMk cId="1897872050" sldId="434"/>
        </pc:sldMkLst>
        <pc:spChg chg="mod">
          <ac:chgData name="祥辉 谢" userId="9605494f288b990d" providerId="LiveId" clId="{8A296EEF-3587-4F6B-B864-60C4FC969695}" dt="2024-11-29T00:42:11.062" v="3322" actId="20577"/>
          <ac:spMkLst>
            <pc:docMk/>
            <pc:sldMk cId="1897872050" sldId="434"/>
            <ac:spMk id="2" creationId="{9EC08862-B5F7-3A13-2458-D008C82F865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3371E9-C28F-4244-8375-88A822D32129}" type="datetimeFigureOut">
              <a:rPr lang="en-CA" smtClean="0"/>
              <a:t>2024-12-08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C3786D-5783-44E0-8152-017CD39F818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43354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</a:t>
            </a:r>
            <a:r>
              <a:rPr lang="en-DE" dirty="0"/>
              <a:t>econstruct NeRF from one image by regressing nerf triplane from single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3786D-5783-44E0-8152-017CD39F818B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8803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3786D-5783-44E0-8152-017CD39F818B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274362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Although each view is realistic, T</a:t>
            </a:r>
            <a:r>
              <a:rPr lang="en-DE" dirty="0"/>
              <a:t>hey are not consistent across difference views.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3786D-5783-44E0-8152-017CD39F818B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435237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People also modify the model, and allow it to generate multiple target views simultanously. These views will share some features, to exchange information.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3786D-5783-44E0-8152-017CD39F818B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268903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</a:t>
            </a:r>
            <a:r>
              <a:rPr lang="en-DE" dirty="0"/>
              <a:t>ultiview diffusion can generate much more consistent views than the single view diffusion.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3786D-5783-44E0-8152-017CD39F818B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97531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However, multiview diffusion can be 3D inconsistent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3786D-5783-44E0-8152-017CD39F818B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45369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Technically, Multiview Diffusion models gradually denoise and finally generate the 4 views of the 3D objects of input view.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5E968-FCE0-431C-99B4-EC8EA971DFFE}" type="slidenum">
              <a:rPr lang="de-DE" smtClean="0"/>
              <a:t>19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01385-7710-ABC5-BB37-8594526E540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61138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Technically, Multiview Diffusion models gradually denoise and finally generate the 4 views of the 3D objects of input view.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5E968-FCE0-431C-99B4-EC8EA971DFFE}" type="slidenum">
              <a:rPr lang="de-DE" smtClean="0"/>
              <a:t>20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307CB-1898-2CC0-4766-1E14A6B0B77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70631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Technically, Multiview Diffusion models gradually denoise and finally generate the 4 views of the 3D objects of input view.</a:t>
            </a:r>
          </a:p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5E968-FCE0-431C-99B4-EC8EA971DFFE}" type="slidenum">
              <a:rPr lang="de-DE" smtClean="0"/>
              <a:t>21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544A4-23AC-FBFC-A935-49C72AAA494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48671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Technically, Multiview Diffusion models gradually denoise and finally generate the 4 views of the 3D objects of input view.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DE" dirty="0"/>
              <a:t>.</a:t>
            </a:r>
          </a:p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5E968-FCE0-431C-99B4-EC8EA971DFFE}" type="slidenum">
              <a:rPr lang="de-DE" smtClean="0"/>
              <a:t>22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2FC2E4-58EA-AEE0-7963-CCE2423E48E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39032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Technically, Multiview Diffusion models gradually denoise and finally generate the 4 views of the 3D objects of input view.</a:t>
            </a:r>
          </a:p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5E968-FCE0-431C-99B4-EC8EA971DFFE}" type="slidenum">
              <a:rPr lang="de-DE" smtClean="0"/>
              <a:t>23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1065A8-45BA-27D1-9735-F810C64CD1C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1064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</a:t>
            </a:r>
            <a:r>
              <a:rPr lang="en-DE" dirty="0"/>
              <a:t>lso, a pixel-aligned occupancy field can be used to model the volume.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3786D-5783-44E0-8152-017CD39F818B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703820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3786D-5783-44E0-8152-017CD39F818B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30633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3786D-5783-44E0-8152-017CD39F818B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36349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66544A-63A5-0EB2-36AC-F634CDCAC6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FAA59E-9381-A9CA-88CC-6EED0F1BC1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27A6EE-9B96-17EE-59F4-2CD3F1BB01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A26DBF-417E-ADF0-AD4B-CCC24430C47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D44AD0-D025-CB30-2ECF-DC506CF188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5E968-FCE0-431C-99B4-EC8EA971DFFE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3770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We compare our Gen3Diffusion with novel view diffusion models, shows bettter performance especially in multi-view consistency of generated views.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5E968-FCE0-431C-99B4-EC8EA971DFFE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15002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5E968-FCE0-431C-99B4-EC8EA971DFFE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68139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A3E7A7-9E82-7A89-F3E5-9211810B3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DC7535-8526-1883-FD1D-EEA653DFB5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BF6168-3FAD-39DE-CE74-B49EF18744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4E095C-9EEE-6E7A-33CB-045F5328D1F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E102D7-374A-FD97-513C-DE27035545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5E968-FCE0-431C-99B4-EC8EA971DFFE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58118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DE" dirty="0"/>
              <a:t>We compare our Gen3Diffusion with 3D reconstruction methods, shows bettter performance especially in the unseen region from other views.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5E968-FCE0-431C-99B4-EC8EA971DFFE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66455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E1EB5A-C48E-B6A3-FCD4-907B037825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9C0295-A681-6D18-2F8D-85818E35A4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5B1A09-CE6E-59CE-49E3-14D82F57C3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132DAC-D20D-3726-A497-5E7B1E94BD9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B01EB7-5F74-31E1-1557-96BAA9C698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5E968-FCE0-431C-99B4-EC8EA971DFFE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76347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884A06-D960-5AA5-9789-459F8AA9A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48028E-4A70-3C78-88C6-97E394C29B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42AE94-1AC1-318E-765D-CEBF582A59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22A8EC-4315-3F6F-5E72-7C170BABE24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2A1F60-4D6A-1D1A-CA53-EB497E7140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5E968-FCE0-431C-99B4-EC8EA971DFFE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9281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73B73F-5B69-163E-998F-5B8903450E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5B4267-E3C4-6EE2-47E7-40EE2DD563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49E373-0BE6-0638-E29F-D9E5358396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CD1B3B-6CD5-C146-1414-CBD2CD3B32A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619E4D-3316-30FD-D1F5-B97C4E533F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5E968-FCE0-431C-99B4-EC8EA971DFFE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6939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This method, has limited modelling ability, especially in the occluded region, Because they are not generative model.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3786D-5783-44E0-8152-017CD39F818B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414111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5E968-FCE0-431C-99B4-EC8EA971DFFE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03217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We compare Gen3Diffusion with two state-of-the-art avatar reconstruction works, show superior performance in both appearance and geometry.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5E968-FCE0-431C-99B4-EC8EA971DFFE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33649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5E968-FCE0-431C-99B4-EC8EA971DFFE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80163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F3A35E-49C9-C442-4EA3-21C16576C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CDA76F-522D-E585-36A6-7AE2479ADF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C25A40-0776-210B-89AE-980356D756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Previous works:</a:t>
            </a:r>
          </a:p>
          <a:p>
            <a:pPr marL="171450" indent="-171450">
              <a:buFontTx/>
              <a:buChar char="-"/>
            </a:pPr>
            <a:r>
              <a:rPr lang="en-GB" dirty="0"/>
              <a:t>R</a:t>
            </a:r>
            <a:r>
              <a:rPr lang="en-DE" dirty="0"/>
              <a:t>ely on SMPL template</a:t>
            </a:r>
          </a:p>
          <a:p>
            <a:pPr marL="171450" indent="-171450">
              <a:buFontTx/>
              <a:buChar char="-"/>
            </a:pPr>
            <a:r>
              <a:rPr lang="en-DE" dirty="0"/>
              <a:t>Limited in representing challenging scenarios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DED641-FD88-104E-6F1D-88667D049A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EF52A-2D91-E24B-B329-EF05E2AFAAE2}" type="slidenum">
              <a:rPr lang="en-DE" smtClean="0"/>
              <a:t>42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1377679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DE" dirty="0"/>
              <a:t>We compare Gen3Diffusion with two popular avatar reconstruction works, shows better reconstruction results in challenging subjects.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5E968-FCE0-431C-99B4-EC8EA971DFFE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23719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5E968-FCE0-431C-99B4-EC8EA971DFFE}" type="slidenum">
              <a:rPr lang="de-DE" smtClean="0"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05364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Although only trained on isolated human scans, Our Gen3Diffusion (avatar version) shows superior generalization ability.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5E968-FCE0-431C-99B4-EC8EA971DFFE}" type="slidenum">
              <a:rPr lang="de-DE" smtClean="0"/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355100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This generaliation ability also shows on multi-human image reconstruction. This amazing generalizing ability is all thaks to the foundational power from the pre-trained 2D diffusion model.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5E968-FCE0-431C-99B4-EC8EA971DFFE}" type="slidenum">
              <a:rPr lang="de-DE" smtClean="0"/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4991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If the reconstruction model is not generative, then it will try to model as avarage of training dataset. Thus, it will be blurry.</a:t>
            </a:r>
          </a:p>
          <a:p>
            <a:r>
              <a:rPr lang="en-DE" dirty="0"/>
              <a:t>A solution will be training a conditional generative model to perform the single image reconstruction.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3786D-5783-44E0-8152-017CD39F818B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90077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Diffusion model is very popular in image domain.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3786D-5783-44E0-8152-017CD39F818B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933900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</a:t>
            </a:r>
            <a:r>
              <a:rPr lang="en-DE" dirty="0"/>
              <a:t>hanks to the large-scale dataset, people train a very huge machine learning model for image generation (foundation models)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3786D-5783-44E0-8152-017CD39F818B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79342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It allows those image diffusion models to achieve very high image generation quality.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3786D-5783-44E0-8152-017CD39F818B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040875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 diffusion model can be also trained to generate a image in a novel view. Given one image and desired camera view, the model can give the generated view as the corresponding view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3786D-5783-44E0-8152-017CD39F818B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012358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It also requires large-scale 3D dataset training, such as objaverse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C3786D-5783-44E0-8152-017CD39F818B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75645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DE2BB-5948-372B-8CB7-D4091A57D5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9EB284-0821-72A8-A265-122CFA1BB5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56C16-2724-94D8-DD30-E093AC8A5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2D9A7-1F6E-43E3-AEF8-C77647635D28}" type="datetime1">
              <a:rPr lang="en-CA" smtClean="0"/>
              <a:t>2024-12-08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B8DE3C-C92C-63B8-144D-BF71F5C8B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InterTrack | Tracking Interaction without Object Templates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B2026A-C8E8-3E76-ACC7-753487120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966E0-A0A2-49DC-B90B-E16E1A13787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29208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B0E09-91D5-3495-2ACE-02F041DFE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3F1286-091F-3BF1-2497-DE6EF6FCC7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DB24E-797A-A5AB-16FB-BD66B7660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C938A-F64B-4BA0-B51C-76805FBF00F8}" type="datetime1">
              <a:rPr lang="en-CA" smtClean="0"/>
              <a:t>2024-12-08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992613-4C47-3E67-F529-523B33A41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InterTrack | Tracking Interaction without Object Templates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D61D5-1F33-0D22-6292-67C8BA854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966E0-A0A2-49DC-B90B-E16E1A13787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14773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3CF1A2-43FC-7CED-6521-08B00ABC7B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9B6347-4351-AC61-2C9B-290D34703F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572-4325-477E-2732-953C9AEAB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20651-E2FD-4693-BD3B-17E36A0E689E}" type="datetime1">
              <a:rPr lang="en-CA" smtClean="0"/>
              <a:t>2024-12-08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5E6E8-0725-179F-B143-6C7FB0B4A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InterTrack | Tracking Interaction without Object Templates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BA3E88-500C-8FCA-BCC2-2A6F165F1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966E0-A0A2-49DC-B90B-E16E1A13787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0767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D0EC0-8607-285A-F7AC-7CCB8A0F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864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6B1D19-6ACD-967C-9F62-EA548F57E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5236"/>
            <a:ext cx="10515600" cy="44858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2F8FDD-5189-3E3E-6E5E-F0521A86F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A6B49-E088-43AE-94CD-C8FEB0549BEC}" type="datetime1">
              <a:rPr lang="en-CA" smtClean="0"/>
              <a:t>2024-12-08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4F7AA-E106-C336-B0F8-5141CD3BF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InterTrack | Tracking Interaction without Object Templates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3CBD3E-8D5D-1677-A282-5DD58977F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966E0-A0A2-49DC-B90B-E16E1A13787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33367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65666-4747-9081-0A51-2904EF3EE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82002D-31A3-0589-C3BF-8EE197F7E8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31028F-1E77-62A7-3C09-4958935CB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721D-9A03-40F9-B729-E965C2FFA3B6}" type="datetime1">
              <a:rPr lang="en-CA" smtClean="0"/>
              <a:t>2024-12-08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7EC74F-FF74-12C5-0823-9A7ED631D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InterTrack | Tracking Interaction without Object Templates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428EA-6FE7-7CF0-C0A1-E11154D8C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966E0-A0A2-49DC-B90B-E16E1A13787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05155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D4A31-B2A7-1227-CA33-008757100D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093152"/>
            <a:ext cx="5181600" cy="5083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A4CF2E-2FBC-6CA0-CBDA-1470DF6977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093152"/>
            <a:ext cx="5181600" cy="508381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0E18EF-A55B-962E-03F0-50F379849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ECA9C-EBFC-445B-89E8-6EEB7411ADA8}" type="datetime1">
              <a:rPr lang="en-CA" smtClean="0"/>
              <a:t>2024-12-08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0496A1-B4DC-A7E6-8869-EF4A702F3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InterTrack | Tracking Interaction without Object Templates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CF485F-7524-8D81-DCED-F13D87A6A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966E0-A0A2-49DC-B90B-E16E1A137875}" type="slidenum">
              <a:rPr lang="en-CA" smtClean="0"/>
              <a:t>‹#›</a:t>
            </a:fld>
            <a:endParaRPr lang="en-CA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DCAAAC-80FF-70A7-936F-2198AF41F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864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30488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A0C17-5835-763E-D9F1-14582E212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DA4991-1C59-D0C3-AC9C-095F971023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9B8E19-9080-10DF-ABBB-12A67E89E2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510D19-C8DA-CA22-94AE-BA9785C730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D24E34-71FE-E405-A7D1-1134422AEC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D8BD77-AE8B-1F16-8C91-9679A689A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A4D88-EB0F-4885-9172-19168FB967D2}" type="datetime1">
              <a:rPr lang="en-CA" smtClean="0"/>
              <a:t>2024-12-08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F7CEE3-FAB5-FA20-46E5-8A1674009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InterTrack | Tracking Interaction without Object Templates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CC57AA-6D77-6797-5348-25A20BDA2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966E0-A0A2-49DC-B90B-E16E1A13787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79261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24CB-AAE8-AFE2-99F6-CDB94A727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3E6642-6487-76BB-37A8-C056FAFD8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719ED-8E46-411C-B3A1-1F705F90A4B8}" type="datetime1">
              <a:rPr lang="en-CA" smtClean="0"/>
              <a:t>2024-12-08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FE1293-2B82-7373-06B5-D2F588D84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InterTrack | Tracking Interaction without Object Templates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FBC587-4E02-F1FF-3B3C-62608F629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966E0-A0A2-49DC-B90B-E16E1A13787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40202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351C9B-3614-B595-F6DF-07E63A170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56CF3-8F08-463C-AB61-840400C45F75}" type="datetime1">
              <a:rPr lang="en-CA" smtClean="0"/>
              <a:t>2024-12-08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8B3989-A055-7718-E818-2DB2A4760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InterTrack | Tracking Interaction without Object Templates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67E4B1-7689-E3F3-0622-D6FEE5FAC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966E0-A0A2-49DC-B90B-E16E1A13787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6796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69537-E509-5A20-C3AA-D38567171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AB2ABB-D467-2DAE-9902-4BCDACBB75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ACB141-EA46-1095-C516-5A62C78F73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F61B89-9640-5C93-F2B2-C2D639E8D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EEEDC-C6DB-4BE9-A444-D525BE6EE2A3}" type="datetime1">
              <a:rPr lang="en-CA" smtClean="0"/>
              <a:t>2024-12-08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20743-6DBF-C5F5-4E8D-B2DA6C4A4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InterTrack | Tracking Interaction without Object Templates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9A1F90-B53F-AEB2-A7A7-C3A103A69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966E0-A0A2-49DC-B90B-E16E1A13787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7745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E46D6-8B32-D094-F613-824851256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8317CC-D05C-22C3-C567-1A79A5F8CC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5F5F59-D43D-F686-4998-3FA4510C9F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014F13-7B8C-9BB2-DFE1-9D4524EE7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2CFB7-D96A-4930-8942-F9A0B0BCEF13}" type="datetime1">
              <a:rPr lang="en-CA" smtClean="0"/>
              <a:t>2024-12-08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942070-A83B-55FC-84B9-58F613719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InterTrack | Tracking Interaction without Object Templates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A7383-3FF5-773F-744B-EE7B47156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966E0-A0A2-49DC-B90B-E16E1A13787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5661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BF619A-7449-FF6E-2C31-7507DD335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29F2AE-06B1-9BEA-B707-D97B44DA6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C0F0F2-4D00-7349-FB01-D5CD00DF76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902CD-69B0-4366-86F5-59A0129674A0}" type="datetime1">
              <a:rPr lang="en-CA" smtClean="0"/>
              <a:t>2024-12-08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29216-A40C-812E-86DA-9B46276D9C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CA"/>
              <a:t>InterTrack | Tracking Interaction without Object Templates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F19720-7819-A873-F9C0-518A1B9C61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7966E0-A0A2-49DC-B90B-E16E1A13787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24082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6.mp4"/><Relationship Id="rId7" Type="http://schemas.openxmlformats.org/officeDocument/2006/relationships/image" Target="../media/image17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6.mp4"/><Relationship Id="rId9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microsoft.com/office/2007/relationships/hdphoto" Target="../media/hdphoto1.wdp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microsoft.com/office/2007/relationships/hdphoto" Target="../media/hdphoto1.wdp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microsoft.com/office/2007/relationships/hdphoto" Target="../media/hdphoto1.wdp"/><Relationship Id="rId9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microsoft.com/office/2007/relationships/hdphoto" Target="../media/hdphoto1.wdp"/><Relationship Id="rId9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microsoft.com/office/2007/relationships/hdphoto" Target="../media/hdphoto1.wdp"/><Relationship Id="rId9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2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27.png"/><Relationship Id="rId5" Type="http://schemas.openxmlformats.org/officeDocument/2006/relationships/image" Target="../media/image34.png"/><Relationship Id="rId10" Type="http://schemas.openxmlformats.org/officeDocument/2006/relationships/image" Target="../media/image26.png"/><Relationship Id="rId4" Type="http://schemas.openxmlformats.org/officeDocument/2006/relationships/image" Target="../media/image33.png"/><Relationship Id="rId9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29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8" Type="http://schemas.openxmlformats.org/officeDocument/2006/relationships/image" Target="../media/image36.png"/><Relationship Id="rId27" Type="http://schemas.openxmlformats.org/officeDocument/2006/relationships/image" Target="../media/image98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3.xml"/><Relationship Id="rId3" Type="http://schemas.microsoft.com/office/2007/relationships/media" Target="../media/media8.mp4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3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video" Target="../media/media9.mp4"/><Relationship Id="rId11" Type="http://schemas.openxmlformats.org/officeDocument/2006/relationships/image" Target="../media/image42.png"/><Relationship Id="rId5" Type="http://schemas.microsoft.com/office/2007/relationships/media" Target="../media/media9.mp4"/><Relationship Id="rId10" Type="http://schemas.openxmlformats.org/officeDocument/2006/relationships/image" Target="../media/image41.png"/><Relationship Id="rId4" Type="http://schemas.openxmlformats.org/officeDocument/2006/relationships/video" Target="../media/media8.mp4"/><Relationship Id="rId9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media" Target="../media/media11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video" Target="../media/media12.mp4"/><Relationship Id="rId11" Type="http://schemas.openxmlformats.org/officeDocument/2006/relationships/image" Target="../media/image47.png"/><Relationship Id="rId5" Type="http://schemas.microsoft.com/office/2007/relationships/media" Target="../media/media12.mp4"/><Relationship Id="rId10" Type="http://schemas.openxmlformats.org/officeDocument/2006/relationships/image" Target="../media/image46.png"/><Relationship Id="rId4" Type="http://schemas.openxmlformats.org/officeDocument/2006/relationships/video" Target="../media/media11.mp4"/><Relationship Id="rId9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4.xml"/><Relationship Id="rId3" Type="http://schemas.microsoft.com/office/2007/relationships/media" Target="../media/media5.mp4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9.png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video" Target="../media/media6.mp4"/><Relationship Id="rId11" Type="http://schemas.openxmlformats.org/officeDocument/2006/relationships/image" Target="../media/image18.png"/><Relationship Id="rId5" Type="http://schemas.microsoft.com/office/2007/relationships/media" Target="../media/media6.mp4"/><Relationship Id="rId10" Type="http://schemas.openxmlformats.org/officeDocument/2006/relationships/image" Target="../media/image48.png"/><Relationship Id="rId4" Type="http://schemas.openxmlformats.org/officeDocument/2006/relationships/video" Target="../media/media5.mp4"/><Relationship Id="rId9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5.xml"/><Relationship Id="rId3" Type="http://schemas.microsoft.com/office/2007/relationships/media" Target="../media/media15.mp4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2.png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video" Target="../media/media16.mp4"/><Relationship Id="rId11" Type="http://schemas.openxmlformats.org/officeDocument/2006/relationships/image" Target="../media/image51.png"/><Relationship Id="rId5" Type="http://schemas.microsoft.com/office/2007/relationships/media" Target="../media/media16.mp4"/><Relationship Id="rId10" Type="http://schemas.openxmlformats.org/officeDocument/2006/relationships/image" Target="../media/image50.png"/><Relationship Id="rId4" Type="http://schemas.openxmlformats.org/officeDocument/2006/relationships/video" Target="../media/media15.mp4"/><Relationship Id="rId9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6.xml"/><Relationship Id="rId3" Type="http://schemas.microsoft.com/office/2007/relationships/media" Target="../media/media17.mp4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4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video" Target="../media/media18.mp4"/><Relationship Id="rId11" Type="http://schemas.openxmlformats.org/officeDocument/2006/relationships/image" Target="../media/image53.png"/><Relationship Id="rId5" Type="http://schemas.microsoft.com/office/2007/relationships/media" Target="../media/media18.mp4"/><Relationship Id="rId10" Type="http://schemas.openxmlformats.org/officeDocument/2006/relationships/image" Target="../media/image41.png"/><Relationship Id="rId4" Type="http://schemas.openxmlformats.org/officeDocument/2006/relationships/video" Target="../media/media17.mp4"/><Relationship Id="rId9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7.xml"/><Relationship Id="rId3" Type="http://schemas.microsoft.com/office/2007/relationships/media" Target="../media/media19.mp4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6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video" Target="../media/media20.mp4"/><Relationship Id="rId11" Type="http://schemas.openxmlformats.org/officeDocument/2006/relationships/image" Target="../media/image55.png"/><Relationship Id="rId5" Type="http://schemas.microsoft.com/office/2007/relationships/media" Target="../media/media20.mp4"/><Relationship Id="rId10" Type="http://schemas.openxmlformats.org/officeDocument/2006/relationships/image" Target="../media/image45.png"/><Relationship Id="rId4" Type="http://schemas.openxmlformats.org/officeDocument/2006/relationships/video" Target="../media/media19.mp4"/><Relationship Id="rId9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8.xml"/><Relationship Id="rId3" Type="http://schemas.microsoft.com/office/2007/relationships/media" Target="../media/media21.mp4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8.png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video" Target="../media/media22.mp4"/><Relationship Id="rId11" Type="http://schemas.openxmlformats.org/officeDocument/2006/relationships/image" Target="../media/image57.png"/><Relationship Id="rId5" Type="http://schemas.microsoft.com/office/2007/relationships/media" Target="../media/media22.mp4"/><Relationship Id="rId10" Type="http://schemas.openxmlformats.org/officeDocument/2006/relationships/image" Target="../media/image48.png"/><Relationship Id="rId4" Type="http://schemas.openxmlformats.org/officeDocument/2006/relationships/video" Target="../media/media21.mp4"/><Relationship Id="rId9" Type="http://schemas.openxmlformats.org/officeDocument/2006/relationships/image" Target="../media/image1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9.xml"/><Relationship Id="rId3" Type="http://schemas.microsoft.com/office/2007/relationships/media" Target="../media/media23.mp4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60.png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video" Target="../media/media24.mp4"/><Relationship Id="rId11" Type="http://schemas.openxmlformats.org/officeDocument/2006/relationships/image" Target="../media/image59.png"/><Relationship Id="rId5" Type="http://schemas.microsoft.com/office/2007/relationships/media" Target="../media/media24.mp4"/><Relationship Id="rId10" Type="http://schemas.openxmlformats.org/officeDocument/2006/relationships/image" Target="../media/image50.png"/><Relationship Id="rId4" Type="http://schemas.openxmlformats.org/officeDocument/2006/relationships/video" Target="../media/media23.mp4"/><Relationship Id="rId9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1.xml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.png"/><Relationship Id="rId2" Type="http://schemas.openxmlformats.org/officeDocument/2006/relationships/video" Target="../media/media25.mp4"/><Relationship Id="rId1" Type="http://schemas.microsoft.com/office/2007/relationships/media" Target="../media/media25.mp4"/><Relationship Id="rId6" Type="http://schemas.openxmlformats.org/officeDocument/2006/relationships/video" Target="../media/media3.mp4"/><Relationship Id="rId11" Type="http://schemas.openxmlformats.org/officeDocument/2006/relationships/image" Target="../media/image7.png"/><Relationship Id="rId5" Type="http://schemas.microsoft.com/office/2007/relationships/media" Target="../media/media3.mp4"/><Relationship Id="rId10" Type="http://schemas.openxmlformats.org/officeDocument/2006/relationships/image" Target="../media/image61.png"/><Relationship Id="rId4" Type="http://schemas.openxmlformats.org/officeDocument/2006/relationships/video" Target="../media/media2.mp4"/><Relationship Id="rId9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2.xml"/><Relationship Id="rId3" Type="http://schemas.microsoft.com/office/2007/relationships/media" Target="../media/media27.mp4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65.png"/><Relationship Id="rId2" Type="http://schemas.openxmlformats.org/officeDocument/2006/relationships/video" Target="../media/media26.mp4"/><Relationship Id="rId1" Type="http://schemas.microsoft.com/office/2007/relationships/media" Target="../media/media26.mp4"/><Relationship Id="rId6" Type="http://schemas.openxmlformats.org/officeDocument/2006/relationships/video" Target="../media/media28.mp4"/><Relationship Id="rId11" Type="http://schemas.openxmlformats.org/officeDocument/2006/relationships/image" Target="../media/image64.png"/><Relationship Id="rId5" Type="http://schemas.microsoft.com/office/2007/relationships/media" Target="../media/media28.mp4"/><Relationship Id="rId10" Type="http://schemas.openxmlformats.org/officeDocument/2006/relationships/image" Target="../media/image63.png"/><Relationship Id="rId4" Type="http://schemas.openxmlformats.org/officeDocument/2006/relationships/video" Target="../media/media27.mp4"/><Relationship Id="rId9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3.xml"/><Relationship Id="rId3" Type="http://schemas.microsoft.com/office/2007/relationships/media" Target="../media/media30.mp4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69.png"/><Relationship Id="rId2" Type="http://schemas.openxmlformats.org/officeDocument/2006/relationships/video" Target="../media/media29.mp4"/><Relationship Id="rId1" Type="http://schemas.microsoft.com/office/2007/relationships/media" Target="../media/media29.mp4"/><Relationship Id="rId6" Type="http://schemas.openxmlformats.org/officeDocument/2006/relationships/video" Target="../media/media31.mp4"/><Relationship Id="rId11" Type="http://schemas.openxmlformats.org/officeDocument/2006/relationships/image" Target="../media/image68.png"/><Relationship Id="rId5" Type="http://schemas.microsoft.com/office/2007/relationships/media" Target="../media/media31.mp4"/><Relationship Id="rId10" Type="http://schemas.openxmlformats.org/officeDocument/2006/relationships/image" Target="../media/image67.png"/><Relationship Id="rId4" Type="http://schemas.openxmlformats.org/officeDocument/2006/relationships/video" Target="../media/media30.mp4"/><Relationship Id="rId9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4.xml"/><Relationship Id="rId3" Type="http://schemas.microsoft.com/office/2007/relationships/media" Target="../media/media33.mp4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73.png"/><Relationship Id="rId2" Type="http://schemas.openxmlformats.org/officeDocument/2006/relationships/video" Target="../media/media32.mp4"/><Relationship Id="rId1" Type="http://schemas.microsoft.com/office/2007/relationships/media" Target="../media/media32.mp4"/><Relationship Id="rId6" Type="http://schemas.openxmlformats.org/officeDocument/2006/relationships/video" Target="../media/media34.mp4"/><Relationship Id="rId11" Type="http://schemas.openxmlformats.org/officeDocument/2006/relationships/image" Target="../media/image72.png"/><Relationship Id="rId5" Type="http://schemas.microsoft.com/office/2007/relationships/media" Target="../media/media34.mp4"/><Relationship Id="rId10" Type="http://schemas.openxmlformats.org/officeDocument/2006/relationships/image" Target="../media/image71.png"/><Relationship Id="rId4" Type="http://schemas.openxmlformats.org/officeDocument/2006/relationships/video" Target="../media/media33.mp4"/><Relationship Id="rId9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5.xml"/><Relationship Id="rId3" Type="http://schemas.microsoft.com/office/2007/relationships/media" Target="../media/media36.mp4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77.png"/><Relationship Id="rId2" Type="http://schemas.openxmlformats.org/officeDocument/2006/relationships/video" Target="../media/media35.mp4"/><Relationship Id="rId1" Type="http://schemas.microsoft.com/office/2007/relationships/media" Target="../media/media35.mp4"/><Relationship Id="rId6" Type="http://schemas.openxmlformats.org/officeDocument/2006/relationships/video" Target="../media/media37.mp4"/><Relationship Id="rId11" Type="http://schemas.openxmlformats.org/officeDocument/2006/relationships/image" Target="../media/image76.png"/><Relationship Id="rId5" Type="http://schemas.microsoft.com/office/2007/relationships/media" Target="../media/media37.mp4"/><Relationship Id="rId10" Type="http://schemas.openxmlformats.org/officeDocument/2006/relationships/image" Target="../media/image75.png"/><Relationship Id="rId4" Type="http://schemas.openxmlformats.org/officeDocument/2006/relationships/video" Target="../media/media36.mp4"/><Relationship Id="rId9" Type="http://schemas.openxmlformats.org/officeDocument/2006/relationships/image" Target="../media/image7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video" Target="../media/media41.mp4"/><Relationship Id="rId13" Type="http://schemas.openxmlformats.org/officeDocument/2006/relationships/image" Target="../media/image80.png"/><Relationship Id="rId3" Type="http://schemas.microsoft.com/office/2007/relationships/media" Target="../media/media39.mp4"/><Relationship Id="rId7" Type="http://schemas.microsoft.com/office/2007/relationships/media" Target="../media/media41.mp4"/><Relationship Id="rId12" Type="http://schemas.openxmlformats.org/officeDocument/2006/relationships/image" Target="../media/image79.png"/><Relationship Id="rId2" Type="http://schemas.openxmlformats.org/officeDocument/2006/relationships/video" Target="../media/media38.mp4"/><Relationship Id="rId1" Type="http://schemas.microsoft.com/office/2007/relationships/media" Target="../media/media38.mp4"/><Relationship Id="rId6" Type="http://schemas.openxmlformats.org/officeDocument/2006/relationships/video" Target="../media/media40.mp4"/><Relationship Id="rId11" Type="http://schemas.openxmlformats.org/officeDocument/2006/relationships/image" Target="../media/image78.png"/><Relationship Id="rId5" Type="http://schemas.microsoft.com/office/2007/relationships/media" Target="../media/media40.mp4"/><Relationship Id="rId15" Type="http://schemas.openxmlformats.org/officeDocument/2006/relationships/image" Target="../media/image82.png"/><Relationship Id="rId10" Type="http://schemas.openxmlformats.org/officeDocument/2006/relationships/notesSlide" Target="../notesSlides/notesSlide36.xml"/><Relationship Id="rId4" Type="http://schemas.openxmlformats.org/officeDocument/2006/relationships/video" Target="../media/media39.mp4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8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microsoft.com/office/2007/relationships/media" Target="../media/media43.mp4"/><Relationship Id="rId7" Type="http://schemas.openxmlformats.org/officeDocument/2006/relationships/image" Target="../media/image83.png"/><Relationship Id="rId2" Type="http://schemas.openxmlformats.org/officeDocument/2006/relationships/video" Target="../media/media42.mp4"/><Relationship Id="rId1" Type="http://schemas.microsoft.com/office/2007/relationships/media" Target="../media/media42.mp4"/><Relationship Id="rId6" Type="http://schemas.openxmlformats.org/officeDocument/2006/relationships/notesSlide" Target="../notesSlides/notesSlide37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3.mp4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3.mp4"/><Relationship Id="rId7" Type="http://schemas.openxmlformats.org/officeDocument/2006/relationships/image" Target="../media/image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06D9F-780D-B14D-ABB7-69993CBE5B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0380" y="612182"/>
            <a:ext cx="9567620" cy="1006987"/>
          </a:xfrm>
        </p:spPr>
        <p:txBody>
          <a:bodyPr>
            <a:normAutofit fontScale="90000"/>
          </a:bodyPr>
          <a:lstStyle/>
          <a:p>
            <a:r>
              <a:rPr lang="en-US" dirty="0"/>
              <a:t>Digital Humans – Winter 24/25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A27F60-21CE-0143-8E1D-C2EDD370C1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04051"/>
            <a:ext cx="9144000" cy="1655762"/>
          </a:xfrm>
        </p:spPr>
        <p:txBody>
          <a:bodyPr>
            <a:normAutofit/>
          </a:bodyPr>
          <a:lstStyle/>
          <a:p>
            <a:r>
              <a:rPr lang="en-US" dirty="0"/>
              <a:t>Lecture 13_3 – Diffusion Models in </a:t>
            </a:r>
            <a:r>
              <a:rPr lang="en-US"/>
              <a:t>3D Reconstruction</a:t>
            </a:r>
            <a:endParaRPr lang="en-US" dirty="0"/>
          </a:p>
          <a:p>
            <a:r>
              <a:rPr lang="en-US" dirty="0"/>
              <a:t>Prof. Dr. Gerard Pons-Moll</a:t>
            </a:r>
          </a:p>
          <a:p>
            <a:r>
              <a:rPr lang="en-US" dirty="0"/>
              <a:t>University of Tübingen / MPI-Informatics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F4E07E-AD63-E148-8B5E-322E20758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3271" y="4881966"/>
            <a:ext cx="4922790" cy="126155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953557-4069-0DB3-9E92-B3AC6A5B9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966E0-A0A2-49DC-B90B-E16E1A137875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6372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D9330-46A4-1D8D-7219-9F741CEF9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DE" dirty="0"/>
              <a:t>Large-scale Training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FACF16-F70F-CBF2-3018-BFE6498E6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966E0-A0A2-49DC-B90B-E16E1A137875}" type="slidenum">
              <a:rPr lang="en-CA" smtClean="0"/>
              <a:t>10</a:t>
            </a:fld>
            <a:endParaRPr lang="en-CA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A72092D-FD57-A79B-9678-CDE9D1C2F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54" y="1173186"/>
            <a:ext cx="8801780" cy="518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62689A-5B17-AE9F-AA09-4EEC955F7B09}"/>
              </a:ext>
            </a:extLst>
          </p:cNvPr>
          <p:cNvSpPr txBox="1"/>
          <p:nvPr/>
        </p:nvSpPr>
        <p:spPr>
          <a:xfrm>
            <a:off x="9345424" y="3429000"/>
            <a:ext cx="26190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b="1" dirty="0"/>
              <a:t>Laion5B:</a:t>
            </a:r>
          </a:p>
          <a:p>
            <a:pPr marL="285750" indent="-285750">
              <a:buFontTx/>
              <a:buChar char="-"/>
            </a:pPr>
            <a:r>
              <a:rPr lang="en-DE" b="1" dirty="0"/>
              <a:t>5 Billion images</a:t>
            </a:r>
          </a:p>
          <a:p>
            <a:pPr marL="285750" indent="-285750">
              <a:buFontTx/>
              <a:buChar char="-"/>
            </a:pPr>
            <a:r>
              <a:rPr lang="en-GB" b="1" dirty="0"/>
              <a:t>W</a:t>
            </a:r>
            <a:r>
              <a:rPr lang="en-DE" b="1" dirty="0"/>
              <a:t>ith Text annotations</a:t>
            </a:r>
          </a:p>
        </p:txBody>
      </p:sp>
    </p:spTree>
    <p:extLst>
      <p:ext uri="{BB962C8B-B14F-4D97-AF65-F5344CB8AC3E}">
        <p14:creationId xmlns:p14="http://schemas.microsoft.com/office/powerpoint/2010/main" val="937036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25E61-C1E4-9D70-A60C-D77680488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DE" dirty="0"/>
              <a:t>Superior image generation quality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499D6D-A5C9-C19D-257E-2C7A0B5B7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966E0-A0A2-49DC-B90B-E16E1A137875}" type="slidenum">
              <a:rPr lang="en-CA" smtClean="0"/>
              <a:t>11</a:t>
            </a:fld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F43EC2-F9B3-1A5F-7D08-6810E09645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3638"/>
          <a:stretch/>
        </p:blipFill>
        <p:spPr>
          <a:xfrm>
            <a:off x="0" y="1444979"/>
            <a:ext cx="12214203" cy="473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088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9B605-FD6C-5BD4-A442-C67767E38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DE" dirty="0"/>
              <a:t>Novel-view Diffusion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61151E-2C94-236C-D20C-6B9D76071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966E0-A0A2-49DC-B90B-E16E1A137875}" type="slidenum">
              <a:rPr lang="en-CA" smtClean="0"/>
              <a:t>12</a:t>
            </a:fld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585BA5-0E00-2427-01CC-374590DFC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9878" y="1758985"/>
            <a:ext cx="7092244" cy="4606744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3042C67-3EC1-E958-CA1B-478914F550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5236"/>
            <a:ext cx="10515600" cy="4485894"/>
          </a:xfrm>
        </p:spPr>
        <p:txBody>
          <a:bodyPr/>
          <a:lstStyle/>
          <a:p>
            <a:r>
              <a:rPr lang="en-DE" dirty="0"/>
              <a:t>Leverage Image diffusion prior, generate desired novel view image</a:t>
            </a:r>
          </a:p>
        </p:txBody>
      </p:sp>
    </p:spTree>
    <p:extLst>
      <p:ext uri="{BB962C8B-B14F-4D97-AF65-F5344CB8AC3E}">
        <p14:creationId xmlns:p14="http://schemas.microsoft.com/office/powerpoint/2010/main" val="5729715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6E195-F13D-7AC7-2911-873EF6551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DE" dirty="0"/>
              <a:t>Large-scae Training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005DE5-CE6E-3E15-2760-37D5B7CCB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966E0-A0A2-49DC-B90B-E16E1A137875}" type="slidenum">
              <a:rPr lang="en-CA" smtClean="0"/>
              <a:t>13</a:t>
            </a:fld>
            <a:endParaRPr lang="en-CA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11DC946-449D-E1D5-7790-402FCF849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54" y="1218121"/>
            <a:ext cx="8890326" cy="500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D81C32-05AF-1E27-15AF-69EAC528D76A}"/>
              </a:ext>
            </a:extLst>
          </p:cNvPr>
          <p:cNvSpPr txBox="1"/>
          <p:nvPr/>
        </p:nvSpPr>
        <p:spPr>
          <a:xfrm>
            <a:off x="9345424" y="3558636"/>
            <a:ext cx="2619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b="1" dirty="0"/>
              <a:t>Objaverse:</a:t>
            </a:r>
          </a:p>
          <a:p>
            <a:pPr marL="285750" indent="-285750">
              <a:buFontTx/>
              <a:buChar char="-"/>
            </a:pPr>
            <a:r>
              <a:rPr lang="en-DE" b="1" dirty="0"/>
              <a:t>800K 3D objects</a:t>
            </a:r>
          </a:p>
        </p:txBody>
      </p:sp>
    </p:spTree>
    <p:extLst>
      <p:ext uri="{BB962C8B-B14F-4D97-AF65-F5344CB8AC3E}">
        <p14:creationId xmlns:p14="http://schemas.microsoft.com/office/powerpoint/2010/main" val="20801815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293A0-55D5-0B95-2A26-5CFB215A3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DE" dirty="0"/>
              <a:t>Novel-view Diffusion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E03CA1-141F-532C-5932-0D82A28D4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966E0-A0A2-49DC-B90B-E16E1A137875}" type="slidenum">
              <a:rPr lang="en-CA" smtClean="0"/>
              <a:t>14</a:t>
            </a:fld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C23625-190F-AC39-7475-A8F155B35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331" y="1499993"/>
            <a:ext cx="10747338" cy="458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0540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C70AF-D127-F90B-360A-8997A97C8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DE" dirty="0"/>
              <a:t>Novel-view Diffusion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423F7A-5A02-FB1A-D753-42B1CF05D9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E" dirty="0"/>
              <a:t>Limitation: each view generated individually, inconsistent across generation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70E352-DB0A-C943-006F-DE2050478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966E0-A0A2-49DC-B90B-E16E1A137875}" type="slidenum">
              <a:rPr lang="en-CA" smtClean="0"/>
              <a:t>15</a:t>
            </a:fld>
            <a:endParaRPr lang="en-CA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A2CDE17-C859-5543-8E1E-A8F0FDD5F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340" y="1758985"/>
            <a:ext cx="4211320" cy="421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vid_rendering-3">
            <a:hlinkClick r:id="" action="ppaction://media"/>
            <a:extLst>
              <a:ext uri="{FF2B5EF4-FFF2-40B4-BE49-F238E27FC236}">
                <a16:creationId xmlns:a16="http://schemas.microsoft.com/office/drawing/2014/main" id="{9F6DD6DF-E34A-5C8B-53EA-28FA6F7CFC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30342" y="1758985"/>
            <a:ext cx="4211320" cy="42113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A5FC61-DEE2-9651-440D-601B825D4FFE}"/>
              </a:ext>
            </a:extLst>
          </p:cNvPr>
          <p:cNvSpPr txBox="1"/>
          <p:nvPr/>
        </p:nvSpPr>
        <p:spPr>
          <a:xfrm>
            <a:off x="2543030" y="5970305"/>
            <a:ext cx="1851949" cy="2949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en-US" sz="2000" b="1" dirty="0"/>
              <a:t>Input</a:t>
            </a:r>
            <a:r>
              <a:rPr lang="zh-CN" altLang="en-US" sz="2000" b="1" dirty="0"/>
              <a:t> </a:t>
            </a:r>
            <a:r>
              <a:rPr lang="en-US" sz="2000" b="1" dirty="0"/>
              <a:t>Image</a:t>
            </a:r>
            <a:endParaRPr lang="en-DE" sz="2000" b="1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F0003D-BDE9-C4B9-61DA-B006A57C69ED}"/>
              </a:ext>
            </a:extLst>
          </p:cNvPr>
          <p:cNvSpPr txBox="1"/>
          <p:nvPr/>
        </p:nvSpPr>
        <p:spPr>
          <a:xfrm>
            <a:off x="7264402" y="5970305"/>
            <a:ext cx="2743199" cy="2949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en-US" sz="2000" b="1" dirty="0"/>
              <a:t>Zero123-XL, Liu et al.</a:t>
            </a:r>
            <a:endParaRPr lang="en-DE" sz="2000" b="1" dirty="0" err="1"/>
          </a:p>
        </p:txBody>
      </p:sp>
    </p:spTree>
    <p:extLst>
      <p:ext uri="{BB962C8B-B14F-4D97-AF65-F5344CB8AC3E}">
        <p14:creationId xmlns:p14="http://schemas.microsoft.com/office/powerpoint/2010/main" val="240145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BE841-2175-E3CD-F803-0116FEFBB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DE" dirty="0"/>
              <a:t>Multi-view Diffusion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9DA008-B77A-7CAA-DD30-D70B066E05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E" dirty="0"/>
              <a:t>Generate Multiple Views simultaneously, have more consistency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8BC970-91FB-7ECB-7DE3-0F59EFACB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966E0-A0A2-49DC-B90B-E16E1A137875}" type="slidenum">
              <a:rPr lang="en-CA" smtClean="0"/>
              <a:t>16</a:t>
            </a:fld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3F13E2-F35D-D8F8-CB7F-6EA6C98B7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00" y="1680353"/>
            <a:ext cx="9880600" cy="504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826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45870-E50F-EB84-7BF9-2375997BC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DE" dirty="0"/>
              <a:t>Multi-view Diffusion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A15E56-06D0-5F25-19F8-27E0593EDF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E" dirty="0"/>
              <a:t>Compared to Single-view Diffusion, the multi-view diffusion models are more consistent across generated novel views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FAEB4-4EE6-C4D0-D238-8228BA6F4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966E0-A0A2-49DC-B90B-E16E1A137875}" type="slidenum">
              <a:rPr lang="en-CA" smtClean="0"/>
              <a:t>17</a:t>
            </a:fld>
            <a:endParaRPr lang="en-CA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C2E9CD0-A897-235F-121F-C871A42B7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82" y="1936108"/>
            <a:ext cx="3459548" cy="345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vid_rendering-17">
            <a:hlinkClick r:id="" action="ppaction://media"/>
            <a:extLst>
              <a:ext uri="{FF2B5EF4-FFF2-40B4-BE49-F238E27FC236}">
                <a16:creationId xmlns:a16="http://schemas.microsoft.com/office/drawing/2014/main" id="{0C32E228-45AC-6943-005D-E9A78A73FC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70143" y="1936107"/>
            <a:ext cx="3459545" cy="3459545"/>
          </a:xfrm>
          <a:prstGeom prst="rect">
            <a:avLst/>
          </a:prstGeom>
        </p:spPr>
      </p:pic>
      <p:pic>
        <p:nvPicPr>
          <p:cNvPr id="7" name="vid_rendering-18">
            <a:hlinkClick r:id="" action="ppaction://media"/>
            <a:extLst>
              <a:ext uri="{FF2B5EF4-FFF2-40B4-BE49-F238E27FC236}">
                <a16:creationId xmlns:a16="http://schemas.microsoft.com/office/drawing/2014/main" id="{2F6434A9-72E8-87F0-1DEA-2562DEACA02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l="7273"/>
          <a:stretch/>
        </p:blipFill>
        <p:spPr>
          <a:xfrm>
            <a:off x="8159981" y="1936108"/>
            <a:ext cx="3207930" cy="34595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FDF7E8-C7CE-1C93-135B-53F562C2753B}"/>
              </a:ext>
            </a:extLst>
          </p:cNvPr>
          <p:cNvSpPr txBox="1"/>
          <p:nvPr/>
        </p:nvSpPr>
        <p:spPr>
          <a:xfrm>
            <a:off x="1514121" y="5828887"/>
            <a:ext cx="1851949" cy="2949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en-US" sz="2000" b="1" dirty="0"/>
              <a:t>Input</a:t>
            </a:r>
            <a:r>
              <a:rPr lang="zh-CN" altLang="en-US" sz="2000" b="1" dirty="0"/>
              <a:t> </a:t>
            </a:r>
            <a:r>
              <a:rPr lang="en-US" sz="2000" b="1" dirty="0"/>
              <a:t>Image</a:t>
            </a:r>
            <a:endParaRPr lang="en-DE" sz="2000" b="1" dirty="0" err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06C917-998B-60CF-0890-784B570B2C93}"/>
              </a:ext>
            </a:extLst>
          </p:cNvPr>
          <p:cNvSpPr txBox="1"/>
          <p:nvPr/>
        </p:nvSpPr>
        <p:spPr>
          <a:xfrm>
            <a:off x="5022323" y="5828887"/>
            <a:ext cx="2355186" cy="2949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en-DE" sz="2000" b="1" dirty="0"/>
              <a:t>Single-view Diffusion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CEE763-60B7-B4B3-D4C3-FD764EFCD24B}"/>
              </a:ext>
            </a:extLst>
          </p:cNvPr>
          <p:cNvSpPr txBox="1"/>
          <p:nvPr/>
        </p:nvSpPr>
        <p:spPr>
          <a:xfrm>
            <a:off x="8724285" y="5828887"/>
            <a:ext cx="2515829" cy="2949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en-DE" sz="2000" b="1" dirty="0"/>
              <a:t>Multi-view Diffusion</a:t>
            </a:r>
          </a:p>
        </p:txBody>
      </p:sp>
    </p:spTree>
    <p:extLst>
      <p:ext uri="{BB962C8B-B14F-4D97-AF65-F5344CB8AC3E}">
        <p14:creationId xmlns:p14="http://schemas.microsoft.com/office/powerpoint/2010/main" val="3777859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6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7B945-F4A1-4342-BA23-615976135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DE" dirty="0"/>
              <a:t>3D Consistency in 2D Multi-view Diffusion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C1F0E-0AFF-398E-DD31-1233AEC765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E" dirty="0"/>
              <a:t>2D Multi-view Diffusion has no explicit 3D representation (e.g. NeRF or 3D-GS). Thus, the 3D consistency of the generated images are not constrained.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751D16-816B-DE92-508C-983402FCE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966E0-A0A2-49DC-B90B-E16E1A137875}" type="slidenum">
              <a:rPr lang="en-CA" smtClean="0"/>
              <a:t>18</a:t>
            </a:fld>
            <a:endParaRPr lang="en-CA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EC6E0D3-DA88-7ED8-84EA-3948B246D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612" y="2189049"/>
            <a:ext cx="8796866" cy="4668951"/>
          </a:xfrm>
          <a:prstGeom prst="rect">
            <a:avLst/>
          </a:prstGeom>
        </p:spPr>
      </p:pic>
      <p:sp>
        <p:nvSpPr>
          <p:cNvPr id="15" name="Pentagon 14">
            <a:extLst>
              <a:ext uri="{FF2B5EF4-FFF2-40B4-BE49-F238E27FC236}">
                <a16:creationId xmlns:a16="http://schemas.microsoft.com/office/drawing/2014/main" id="{B76A8996-EBF6-BE74-31ED-F8E003F67A42}"/>
              </a:ext>
            </a:extLst>
          </p:cNvPr>
          <p:cNvSpPr/>
          <p:nvPr/>
        </p:nvSpPr>
        <p:spPr>
          <a:xfrm>
            <a:off x="5215467" y="4007555"/>
            <a:ext cx="1444977" cy="515969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/>
              <a:t>Diffusion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5B04E9D-4CB9-2F29-B542-445AABB436FC}"/>
              </a:ext>
            </a:extLst>
          </p:cNvPr>
          <p:cNvSpPr/>
          <p:nvPr/>
        </p:nvSpPr>
        <p:spPr>
          <a:xfrm>
            <a:off x="8115688" y="5034566"/>
            <a:ext cx="753599" cy="739877"/>
          </a:xfrm>
          <a:prstGeom prst="ellipse">
            <a:avLst/>
          </a:prstGeom>
          <a:noFill/>
          <a:ln w="19050" cmpd="sng">
            <a:solidFill>
              <a:schemeClr val="tx1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DE" sz="1300" b="1" dirty="0">
              <a:solidFill>
                <a:schemeClr val="bg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C7A9AD8-FE7B-72E6-AD1F-1616F89897A8}"/>
              </a:ext>
            </a:extLst>
          </p:cNvPr>
          <p:cNvSpPr/>
          <p:nvPr/>
        </p:nvSpPr>
        <p:spPr>
          <a:xfrm>
            <a:off x="6897900" y="3429000"/>
            <a:ext cx="753599" cy="739877"/>
          </a:xfrm>
          <a:prstGeom prst="ellipse">
            <a:avLst/>
          </a:prstGeom>
          <a:noFill/>
          <a:ln w="19050" cmpd="sng">
            <a:solidFill>
              <a:schemeClr val="tx1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DE" sz="1300" b="1" dirty="0">
              <a:solidFill>
                <a:schemeClr val="bg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42AF2A2-89D2-A83E-418B-4D08D1FF506C}"/>
              </a:ext>
            </a:extLst>
          </p:cNvPr>
          <p:cNvSpPr/>
          <p:nvPr/>
        </p:nvSpPr>
        <p:spPr>
          <a:xfrm>
            <a:off x="9453421" y="3554061"/>
            <a:ext cx="753599" cy="739877"/>
          </a:xfrm>
          <a:prstGeom prst="ellipse">
            <a:avLst/>
          </a:prstGeom>
          <a:noFill/>
          <a:ln w="19050" cmpd="sng">
            <a:solidFill>
              <a:schemeClr val="tx1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0"/>
              </a:spcBef>
              <a:buClr>
                <a:srgbClr val="116656"/>
              </a:buClr>
              <a:buSzPct val="120000"/>
            </a:pPr>
            <a:endParaRPr lang="en-DE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495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899E4B0-BD02-B3A5-57A9-36886A2AC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DE" dirty="0"/>
              <a:t>Multi</a:t>
            </a:r>
            <a:r>
              <a:rPr lang="en-US" altLang="zh-CN" dirty="0"/>
              <a:t>-view Diffusion Model</a:t>
            </a:r>
            <a:endParaRPr lang="en-DE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E5D1F77-C969-D42C-86C7-E7FFE87CDF08}"/>
              </a:ext>
            </a:extLst>
          </p:cNvPr>
          <p:cNvGrpSpPr/>
          <p:nvPr/>
        </p:nvGrpSpPr>
        <p:grpSpPr>
          <a:xfrm>
            <a:off x="4563125" y="3150607"/>
            <a:ext cx="3251200" cy="2049162"/>
            <a:chOff x="2607276" y="1882346"/>
            <a:chExt cx="4744996" cy="3612292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AED3B792-3635-2AC0-4775-6251E803FE8E}"/>
                </a:ext>
              </a:extLst>
            </p:cNvPr>
            <p:cNvSpPr/>
            <p:nvPr/>
          </p:nvSpPr>
          <p:spPr>
            <a:xfrm>
              <a:off x="2965622" y="2224216"/>
              <a:ext cx="457200" cy="2928552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B270793F-9FF2-5B79-67AB-909714E21EE8}"/>
                </a:ext>
              </a:extLst>
            </p:cNvPr>
            <p:cNvSpPr/>
            <p:nvPr/>
          </p:nvSpPr>
          <p:spPr>
            <a:xfrm>
              <a:off x="3674076" y="2631988"/>
              <a:ext cx="457200" cy="2174789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50D68726-9AF5-8AB6-2B3F-3B15896C4AC4}"/>
                </a:ext>
              </a:extLst>
            </p:cNvPr>
            <p:cNvSpPr/>
            <p:nvPr/>
          </p:nvSpPr>
          <p:spPr>
            <a:xfrm>
              <a:off x="4382530" y="3027405"/>
              <a:ext cx="457200" cy="1495168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E9AD9C5C-51A4-69BC-6011-0CEFACEDD075}"/>
                </a:ext>
              </a:extLst>
            </p:cNvPr>
            <p:cNvSpPr/>
            <p:nvPr/>
          </p:nvSpPr>
          <p:spPr>
            <a:xfrm>
              <a:off x="5129085" y="3027405"/>
              <a:ext cx="457200" cy="1495167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490B3210-7621-3A88-C0B6-E416C6B2DB15}"/>
                </a:ext>
              </a:extLst>
            </p:cNvPr>
            <p:cNvSpPr/>
            <p:nvPr/>
          </p:nvSpPr>
          <p:spPr>
            <a:xfrm>
              <a:off x="5761411" y="2604970"/>
              <a:ext cx="457200" cy="2174789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7ACF7E06-832C-BD3E-FFAC-1D7840D80C4C}"/>
                </a:ext>
              </a:extLst>
            </p:cNvPr>
            <p:cNvSpPr/>
            <p:nvPr/>
          </p:nvSpPr>
          <p:spPr>
            <a:xfrm>
              <a:off x="6542032" y="2224214"/>
              <a:ext cx="457200" cy="2928552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2" name="Trapezium 11">
              <a:extLst>
                <a:ext uri="{FF2B5EF4-FFF2-40B4-BE49-F238E27FC236}">
                  <a16:creationId xmlns:a16="http://schemas.microsoft.com/office/drawing/2014/main" id="{662D0A15-B191-DBBD-BA0C-5AE142D5F6FC}"/>
                </a:ext>
              </a:extLst>
            </p:cNvPr>
            <p:cNvSpPr/>
            <p:nvPr/>
          </p:nvSpPr>
          <p:spPr>
            <a:xfrm rot="5400000">
              <a:off x="1971933" y="2517689"/>
              <a:ext cx="3612292" cy="2341606"/>
            </a:xfrm>
            <a:prstGeom prst="trapezoid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3" name="Trapezium 12">
              <a:extLst>
                <a:ext uri="{FF2B5EF4-FFF2-40B4-BE49-F238E27FC236}">
                  <a16:creationId xmlns:a16="http://schemas.microsoft.com/office/drawing/2014/main" id="{108EC152-D1BD-033C-5FE0-88762D2BFA00}"/>
                </a:ext>
              </a:extLst>
            </p:cNvPr>
            <p:cNvSpPr/>
            <p:nvPr/>
          </p:nvSpPr>
          <p:spPr>
            <a:xfrm rot="16200000">
              <a:off x="4375323" y="2517689"/>
              <a:ext cx="3612292" cy="2341606"/>
            </a:xfrm>
            <a:prstGeom prst="trapezoid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pic>
        <p:nvPicPr>
          <p:cNvPr id="18" name="Picture 9">
            <a:extLst>
              <a:ext uri="{FF2B5EF4-FFF2-40B4-BE49-F238E27FC236}">
                <a16:creationId xmlns:a16="http://schemas.microsoft.com/office/drawing/2014/main" id="{9DAEF060-A829-8BB3-76B0-4703BA72F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645" y="1858829"/>
            <a:ext cx="1405237" cy="140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EE6B989-F644-3960-0FD9-C08273C829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2812" y="2299165"/>
            <a:ext cx="319194" cy="3683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9042220-9907-C5AA-E69A-8E0BE95C75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2735" y="2283093"/>
            <a:ext cx="1130505" cy="3843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CB24E6D-6142-858C-94F9-8BC9084FAC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6301" y="2282838"/>
            <a:ext cx="985181" cy="38949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3125503-CBBE-B93E-8679-79C530A80C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9034" y="3064395"/>
            <a:ext cx="2237549" cy="22375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3F0041-D940-CC22-A1D1-DD121A5C86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35928" y="3073936"/>
            <a:ext cx="2233488" cy="22375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3373E2-3AD1-BA76-AF29-BE46F8BE06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24048" y="3065809"/>
            <a:ext cx="2237549" cy="22622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871A351-3500-ABD9-0B3E-A820E4838E5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39355" y="3064395"/>
            <a:ext cx="2230688" cy="22470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454BE52-7FFE-B85E-A548-B3AA90B6964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34179" y="3073936"/>
            <a:ext cx="2225367" cy="22375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ACD646-EA6C-CDCF-1D8D-6665946D447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39355" y="3064395"/>
            <a:ext cx="2237549" cy="2249798"/>
          </a:xfrm>
          <a:prstGeom prst="rect">
            <a:avLst/>
          </a:prstGeom>
        </p:spPr>
      </p:pic>
      <p:pic>
        <p:nvPicPr>
          <p:cNvPr id="19" name="Picture 2" descr="Circular Arrow icon">
            <a:extLst>
              <a:ext uri="{FF2B5EF4-FFF2-40B4-BE49-F238E27FC236}">
                <a16:creationId xmlns:a16="http://schemas.microsoft.com/office/drawing/2014/main" id="{D354DD21-1105-4F61-4A4F-125683BC1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151" y="4986145"/>
            <a:ext cx="443813" cy="44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7D040E-A276-EC78-F4C3-8C92D09DDDE7}"/>
              </a:ext>
            </a:extLst>
          </p:cNvPr>
          <p:cNvSpPr txBox="1"/>
          <p:nvPr/>
        </p:nvSpPr>
        <p:spPr>
          <a:xfrm>
            <a:off x="3120456" y="5766162"/>
            <a:ext cx="60942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P</a:t>
            </a:r>
            <a:r>
              <a:rPr lang="en-DE" dirty="0"/>
              <a:t>re-trained on </a:t>
            </a:r>
            <a:r>
              <a:rPr lang="en-DE" b="1" dirty="0"/>
              <a:t>5B</a:t>
            </a:r>
            <a:r>
              <a:rPr lang="zh-CN" altLang="en-US" dirty="0"/>
              <a:t> </a:t>
            </a:r>
            <a:r>
              <a:rPr lang="en-DE" dirty="0"/>
              <a:t>2D images and </a:t>
            </a:r>
            <a:r>
              <a:rPr lang="en-DE" b="1" dirty="0"/>
              <a:t>800K</a:t>
            </a:r>
            <a:r>
              <a:rPr lang="en-DE" dirty="0"/>
              <a:t> 3D objects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C97C19-4DD8-A35D-AD49-209A6FA5F6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47739" y="6453188"/>
            <a:ext cx="10296524" cy="180000"/>
          </a:xfrm>
        </p:spPr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dirty="0" err="1"/>
              <a:t>Supplementary</a:t>
            </a:r>
            <a:r>
              <a:rPr lang="de-DE" dirty="0"/>
              <a:t> </a:t>
            </a:r>
            <a:r>
              <a:rPr lang="de-DE" dirty="0" err="1"/>
              <a:t>video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Gen-3diffusion: </a:t>
            </a:r>
            <a:r>
              <a:rPr lang="de-DE" dirty="0" err="1"/>
              <a:t>Realistic</a:t>
            </a:r>
            <a:r>
              <a:rPr lang="de-DE" dirty="0"/>
              <a:t> image-to-3d </a:t>
            </a:r>
            <a:r>
              <a:rPr lang="de-DE" dirty="0" err="1"/>
              <a:t>generation</a:t>
            </a:r>
            <a:r>
              <a:rPr lang="de-DE" dirty="0"/>
              <a:t> via 2D &amp; 3D </a:t>
            </a:r>
            <a:r>
              <a:rPr lang="de-DE" dirty="0" err="1"/>
              <a:t>diffusion</a:t>
            </a:r>
            <a:r>
              <a:rPr lang="de-DE" dirty="0"/>
              <a:t> </a:t>
            </a:r>
            <a:r>
              <a:rPr lang="de-DE" dirty="0" err="1"/>
              <a:t>synergy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50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7"/>
    </mc:Choice>
    <mc:Fallback xmlns="">
      <p:transition spd="slow" advTm="1817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28CEEF-B050-9370-E6CB-C0D415FC1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7E540-1A0D-8523-1762-7CF41A715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Main contents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5A119A-37BF-1564-82BF-3DA88BB66F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b="1" dirty="0"/>
              <a:t>3D Reconstruction from single Image</a:t>
            </a:r>
          </a:p>
          <a:p>
            <a:r>
              <a:rPr lang="en-CA" dirty="0"/>
              <a:t>2D Diffusion Model for Novel-view Synthesis</a:t>
            </a:r>
          </a:p>
          <a:p>
            <a:pPr lvl="1"/>
            <a:r>
              <a:rPr lang="en-CA" dirty="0"/>
              <a:t>Novel-view Diffusion Models</a:t>
            </a:r>
          </a:p>
          <a:p>
            <a:pPr lvl="1"/>
            <a:r>
              <a:rPr lang="en-CA" dirty="0"/>
              <a:t>Multi-view Image Diffusion Models</a:t>
            </a:r>
          </a:p>
          <a:p>
            <a:r>
              <a:rPr lang="en-CA" dirty="0"/>
              <a:t>Sync 2D Diffusion &amp; 3D Reconstruction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61318-C42D-EDD3-EA71-8BDD63B79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966E0-A0A2-49DC-B90B-E16E1A137875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236009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899E4B0-BD02-B3A5-57A9-36886A2AC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DE" dirty="0"/>
              <a:t>Multi</a:t>
            </a:r>
            <a:r>
              <a:rPr lang="en-US" altLang="zh-CN" dirty="0"/>
              <a:t>-view Diffusion Model</a:t>
            </a:r>
            <a:endParaRPr lang="en-DE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E5D1F77-C969-D42C-86C7-E7FFE87CDF08}"/>
              </a:ext>
            </a:extLst>
          </p:cNvPr>
          <p:cNvGrpSpPr/>
          <p:nvPr/>
        </p:nvGrpSpPr>
        <p:grpSpPr>
          <a:xfrm>
            <a:off x="4563125" y="3150607"/>
            <a:ext cx="3251200" cy="2049162"/>
            <a:chOff x="2607276" y="1882346"/>
            <a:chExt cx="4744996" cy="3612292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AED3B792-3635-2AC0-4775-6251E803FE8E}"/>
                </a:ext>
              </a:extLst>
            </p:cNvPr>
            <p:cNvSpPr/>
            <p:nvPr/>
          </p:nvSpPr>
          <p:spPr>
            <a:xfrm>
              <a:off x="2965622" y="2224216"/>
              <a:ext cx="457200" cy="2928552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B270793F-9FF2-5B79-67AB-909714E21EE8}"/>
                </a:ext>
              </a:extLst>
            </p:cNvPr>
            <p:cNvSpPr/>
            <p:nvPr/>
          </p:nvSpPr>
          <p:spPr>
            <a:xfrm>
              <a:off x="3674076" y="2631988"/>
              <a:ext cx="457200" cy="2174789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50D68726-9AF5-8AB6-2B3F-3B15896C4AC4}"/>
                </a:ext>
              </a:extLst>
            </p:cNvPr>
            <p:cNvSpPr/>
            <p:nvPr/>
          </p:nvSpPr>
          <p:spPr>
            <a:xfrm>
              <a:off x="4382530" y="3027405"/>
              <a:ext cx="457200" cy="1495168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E9AD9C5C-51A4-69BC-6011-0CEFACEDD075}"/>
                </a:ext>
              </a:extLst>
            </p:cNvPr>
            <p:cNvSpPr/>
            <p:nvPr/>
          </p:nvSpPr>
          <p:spPr>
            <a:xfrm>
              <a:off x="5129085" y="3027405"/>
              <a:ext cx="457200" cy="1495167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490B3210-7621-3A88-C0B6-E416C6B2DB15}"/>
                </a:ext>
              </a:extLst>
            </p:cNvPr>
            <p:cNvSpPr/>
            <p:nvPr/>
          </p:nvSpPr>
          <p:spPr>
            <a:xfrm>
              <a:off x="5761411" y="2604970"/>
              <a:ext cx="457200" cy="2174789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7ACF7E06-832C-BD3E-FFAC-1D7840D80C4C}"/>
                </a:ext>
              </a:extLst>
            </p:cNvPr>
            <p:cNvSpPr/>
            <p:nvPr/>
          </p:nvSpPr>
          <p:spPr>
            <a:xfrm>
              <a:off x="6542032" y="2224214"/>
              <a:ext cx="457200" cy="2928552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2" name="Trapezium 11">
              <a:extLst>
                <a:ext uri="{FF2B5EF4-FFF2-40B4-BE49-F238E27FC236}">
                  <a16:creationId xmlns:a16="http://schemas.microsoft.com/office/drawing/2014/main" id="{662D0A15-B191-DBBD-BA0C-5AE142D5F6FC}"/>
                </a:ext>
              </a:extLst>
            </p:cNvPr>
            <p:cNvSpPr/>
            <p:nvPr/>
          </p:nvSpPr>
          <p:spPr>
            <a:xfrm rot="5400000">
              <a:off x="1971933" y="2517689"/>
              <a:ext cx="3612292" cy="2341606"/>
            </a:xfrm>
            <a:prstGeom prst="trapezoid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3" name="Trapezium 12">
              <a:extLst>
                <a:ext uri="{FF2B5EF4-FFF2-40B4-BE49-F238E27FC236}">
                  <a16:creationId xmlns:a16="http://schemas.microsoft.com/office/drawing/2014/main" id="{108EC152-D1BD-033C-5FE0-88762D2BFA00}"/>
                </a:ext>
              </a:extLst>
            </p:cNvPr>
            <p:cNvSpPr/>
            <p:nvPr/>
          </p:nvSpPr>
          <p:spPr>
            <a:xfrm rot="16200000">
              <a:off x="4375323" y="2517689"/>
              <a:ext cx="3612292" cy="2341606"/>
            </a:xfrm>
            <a:prstGeom prst="trapezoid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pic>
        <p:nvPicPr>
          <p:cNvPr id="18" name="Picture 9">
            <a:extLst>
              <a:ext uri="{FF2B5EF4-FFF2-40B4-BE49-F238E27FC236}">
                <a16:creationId xmlns:a16="http://schemas.microsoft.com/office/drawing/2014/main" id="{9DAEF060-A829-8BB3-76B0-4703BA72F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645" y="1858829"/>
            <a:ext cx="1405237" cy="140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EE6B989-F644-3960-0FD9-C08273C829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2812" y="2299165"/>
            <a:ext cx="319194" cy="3683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9042220-9907-C5AA-E69A-8E0BE95C75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2735" y="2283093"/>
            <a:ext cx="1130505" cy="3843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CB24E6D-6142-858C-94F9-8BC9084FAC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6301" y="2282838"/>
            <a:ext cx="985181" cy="38949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3125503-CBBE-B93E-8679-79C530A80C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9034" y="3064395"/>
            <a:ext cx="2237549" cy="22375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3F0041-D940-CC22-A1D1-DD121A5C86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35928" y="3073936"/>
            <a:ext cx="2233488" cy="22375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3373E2-3AD1-BA76-AF29-BE46F8BE06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24048" y="3065809"/>
            <a:ext cx="2237549" cy="22622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871A351-3500-ABD9-0B3E-A820E4838E5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39355" y="3064395"/>
            <a:ext cx="2230688" cy="22470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454BE52-7FFE-B85E-A548-B3AA90B6964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34179" y="3073936"/>
            <a:ext cx="2225367" cy="2237549"/>
          </a:xfrm>
          <a:prstGeom prst="rect">
            <a:avLst/>
          </a:prstGeom>
        </p:spPr>
      </p:pic>
      <p:pic>
        <p:nvPicPr>
          <p:cNvPr id="19" name="Picture 2" descr="Circular Arrow icon">
            <a:extLst>
              <a:ext uri="{FF2B5EF4-FFF2-40B4-BE49-F238E27FC236}">
                <a16:creationId xmlns:a16="http://schemas.microsoft.com/office/drawing/2014/main" id="{B60F4E12-0636-28B2-1421-04331BF96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151" y="4986145"/>
            <a:ext cx="443813" cy="44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AD64548-F9BE-9375-DB33-ACADC669AB0E}"/>
              </a:ext>
            </a:extLst>
          </p:cNvPr>
          <p:cNvSpPr txBox="1"/>
          <p:nvPr/>
        </p:nvSpPr>
        <p:spPr>
          <a:xfrm>
            <a:off x="3120456" y="5766162"/>
            <a:ext cx="60942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P</a:t>
            </a:r>
            <a:r>
              <a:rPr lang="en-DE" dirty="0"/>
              <a:t>re-trained on </a:t>
            </a:r>
            <a:r>
              <a:rPr lang="en-DE" b="1" dirty="0"/>
              <a:t>5B</a:t>
            </a:r>
            <a:r>
              <a:rPr lang="zh-CN" altLang="en-US" dirty="0"/>
              <a:t> </a:t>
            </a:r>
            <a:r>
              <a:rPr lang="en-DE" dirty="0"/>
              <a:t>2D images and </a:t>
            </a:r>
            <a:r>
              <a:rPr lang="en-DE" b="1" dirty="0"/>
              <a:t>800K</a:t>
            </a:r>
            <a:r>
              <a:rPr lang="en-DE" dirty="0"/>
              <a:t> 3D objects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7D7A1D5-2DD5-C0E8-1EAA-2BEDE8C77D3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64341" y="3078284"/>
            <a:ext cx="2237549" cy="224979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FAFE01-5017-E7FF-347F-3ADE87BFA6E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47739" y="6453188"/>
            <a:ext cx="10296524" cy="180000"/>
          </a:xfrm>
        </p:spPr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dirty="0" err="1"/>
              <a:t>Supplementary</a:t>
            </a:r>
            <a:r>
              <a:rPr lang="de-DE" dirty="0"/>
              <a:t> </a:t>
            </a:r>
            <a:r>
              <a:rPr lang="de-DE" dirty="0" err="1"/>
              <a:t>video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Gen-3diffusion: </a:t>
            </a:r>
            <a:r>
              <a:rPr lang="de-DE" dirty="0" err="1"/>
              <a:t>Realistic</a:t>
            </a:r>
            <a:r>
              <a:rPr lang="de-DE" dirty="0"/>
              <a:t> image-to-3d </a:t>
            </a:r>
            <a:r>
              <a:rPr lang="de-DE" dirty="0" err="1"/>
              <a:t>generation</a:t>
            </a:r>
            <a:r>
              <a:rPr lang="de-DE" dirty="0"/>
              <a:t> via 2D &amp; 3D </a:t>
            </a:r>
            <a:r>
              <a:rPr lang="de-DE" dirty="0" err="1"/>
              <a:t>diffusion</a:t>
            </a:r>
            <a:r>
              <a:rPr lang="de-DE" dirty="0"/>
              <a:t> </a:t>
            </a:r>
            <a:r>
              <a:rPr lang="de-DE" dirty="0" err="1"/>
              <a:t>synergy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41642258"/>
      </p:ext>
    </p:extLst>
  </p:cSld>
  <p:clrMapOvr>
    <a:masterClrMapping/>
  </p:clrMapOvr>
  <p:transition advTm="528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899E4B0-BD02-B3A5-57A9-36886A2AC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DE" dirty="0"/>
              <a:t>Multi</a:t>
            </a:r>
            <a:r>
              <a:rPr lang="en-US" altLang="zh-CN" dirty="0"/>
              <a:t>-view Diffusion Model</a:t>
            </a:r>
            <a:endParaRPr lang="en-DE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E5D1F77-C969-D42C-86C7-E7FFE87CDF08}"/>
              </a:ext>
            </a:extLst>
          </p:cNvPr>
          <p:cNvGrpSpPr/>
          <p:nvPr/>
        </p:nvGrpSpPr>
        <p:grpSpPr>
          <a:xfrm>
            <a:off x="4563125" y="3150607"/>
            <a:ext cx="3251200" cy="2049162"/>
            <a:chOff x="2607276" y="1882346"/>
            <a:chExt cx="4744996" cy="3612292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AED3B792-3635-2AC0-4775-6251E803FE8E}"/>
                </a:ext>
              </a:extLst>
            </p:cNvPr>
            <p:cNvSpPr/>
            <p:nvPr/>
          </p:nvSpPr>
          <p:spPr>
            <a:xfrm>
              <a:off x="2965622" y="2224216"/>
              <a:ext cx="457200" cy="2928552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B270793F-9FF2-5B79-67AB-909714E21EE8}"/>
                </a:ext>
              </a:extLst>
            </p:cNvPr>
            <p:cNvSpPr/>
            <p:nvPr/>
          </p:nvSpPr>
          <p:spPr>
            <a:xfrm>
              <a:off x="3674076" y="2631988"/>
              <a:ext cx="457200" cy="2174789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50D68726-9AF5-8AB6-2B3F-3B15896C4AC4}"/>
                </a:ext>
              </a:extLst>
            </p:cNvPr>
            <p:cNvSpPr/>
            <p:nvPr/>
          </p:nvSpPr>
          <p:spPr>
            <a:xfrm>
              <a:off x="4382530" y="3027405"/>
              <a:ext cx="457200" cy="1495168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E9AD9C5C-51A4-69BC-6011-0CEFACEDD075}"/>
                </a:ext>
              </a:extLst>
            </p:cNvPr>
            <p:cNvSpPr/>
            <p:nvPr/>
          </p:nvSpPr>
          <p:spPr>
            <a:xfrm>
              <a:off x="5129085" y="3027405"/>
              <a:ext cx="457200" cy="1495167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490B3210-7621-3A88-C0B6-E416C6B2DB15}"/>
                </a:ext>
              </a:extLst>
            </p:cNvPr>
            <p:cNvSpPr/>
            <p:nvPr/>
          </p:nvSpPr>
          <p:spPr>
            <a:xfrm>
              <a:off x="5761411" y="2604970"/>
              <a:ext cx="457200" cy="2174789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7ACF7E06-832C-BD3E-FFAC-1D7840D80C4C}"/>
                </a:ext>
              </a:extLst>
            </p:cNvPr>
            <p:cNvSpPr/>
            <p:nvPr/>
          </p:nvSpPr>
          <p:spPr>
            <a:xfrm>
              <a:off x="6542032" y="2224214"/>
              <a:ext cx="457200" cy="2928552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2" name="Trapezium 11">
              <a:extLst>
                <a:ext uri="{FF2B5EF4-FFF2-40B4-BE49-F238E27FC236}">
                  <a16:creationId xmlns:a16="http://schemas.microsoft.com/office/drawing/2014/main" id="{662D0A15-B191-DBBD-BA0C-5AE142D5F6FC}"/>
                </a:ext>
              </a:extLst>
            </p:cNvPr>
            <p:cNvSpPr/>
            <p:nvPr/>
          </p:nvSpPr>
          <p:spPr>
            <a:xfrm rot="5400000">
              <a:off x="1971933" y="2517689"/>
              <a:ext cx="3612292" cy="2341606"/>
            </a:xfrm>
            <a:prstGeom prst="trapezoid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3" name="Trapezium 12">
              <a:extLst>
                <a:ext uri="{FF2B5EF4-FFF2-40B4-BE49-F238E27FC236}">
                  <a16:creationId xmlns:a16="http://schemas.microsoft.com/office/drawing/2014/main" id="{108EC152-D1BD-033C-5FE0-88762D2BFA00}"/>
                </a:ext>
              </a:extLst>
            </p:cNvPr>
            <p:cNvSpPr/>
            <p:nvPr/>
          </p:nvSpPr>
          <p:spPr>
            <a:xfrm rot="16200000">
              <a:off x="4375323" y="2517689"/>
              <a:ext cx="3612292" cy="2341606"/>
            </a:xfrm>
            <a:prstGeom prst="trapezoid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pic>
        <p:nvPicPr>
          <p:cNvPr id="18" name="Picture 9">
            <a:extLst>
              <a:ext uri="{FF2B5EF4-FFF2-40B4-BE49-F238E27FC236}">
                <a16:creationId xmlns:a16="http://schemas.microsoft.com/office/drawing/2014/main" id="{9DAEF060-A829-8BB3-76B0-4703BA72F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645" y="1858829"/>
            <a:ext cx="1405237" cy="140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EE6B989-F644-3960-0FD9-C08273C829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2812" y="2299165"/>
            <a:ext cx="319194" cy="3683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9042220-9907-C5AA-E69A-8E0BE95C75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2735" y="2283093"/>
            <a:ext cx="1130505" cy="3843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CB24E6D-6142-858C-94F9-8BC9084FAC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6301" y="2282838"/>
            <a:ext cx="985181" cy="38949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3125503-CBBE-B93E-8679-79C530A80C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9034" y="3064395"/>
            <a:ext cx="2237549" cy="22375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3F0041-D940-CC22-A1D1-DD121A5C86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35928" y="3073936"/>
            <a:ext cx="2233488" cy="22375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3373E2-3AD1-BA76-AF29-BE46F8BE06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24048" y="3065809"/>
            <a:ext cx="2237549" cy="22622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871A351-3500-ABD9-0B3E-A820E4838E5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39355" y="3064395"/>
            <a:ext cx="2230688" cy="22470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460D71C-BEE8-2893-2F92-B34270986A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24048" y="3073936"/>
            <a:ext cx="2237549" cy="22622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9B2001F-CF80-650F-12A3-520D5C6F98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34178" y="3079243"/>
            <a:ext cx="2235237" cy="2239301"/>
          </a:xfrm>
          <a:prstGeom prst="rect">
            <a:avLst/>
          </a:prstGeom>
        </p:spPr>
      </p:pic>
      <p:pic>
        <p:nvPicPr>
          <p:cNvPr id="19" name="Picture 2" descr="Circular Arrow icon">
            <a:extLst>
              <a:ext uri="{FF2B5EF4-FFF2-40B4-BE49-F238E27FC236}">
                <a16:creationId xmlns:a16="http://schemas.microsoft.com/office/drawing/2014/main" id="{F47B2192-72FB-4FEC-7EFE-4B2408DB3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151" y="4986145"/>
            <a:ext cx="443813" cy="44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12340FB-6A13-429B-6BEE-0BC60F8BBAD3}"/>
              </a:ext>
            </a:extLst>
          </p:cNvPr>
          <p:cNvSpPr txBox="1"/>
          <p:nvPr/>
        </p:nvSpPr>
        <p:spPr>
          <a:xfrm>
            <a:off x="3120456" y="5766162"/>
            <a:ext cx="60942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P</a:t>
            </a:r>
            <a:r>
              <a:rPr lang="en-DE" dirty="0"/>
              <a:t>re-trained on </a:t>
            </a:r>
            <a:r>
              <a:rPr lang="en-DE" b="1" dirty="0"/>
              <a:t>5B</a:t>
            </a:r>
            <a:r>
              <a:rPr lang="zh-CN" altLang="en-US" dirty="0"/>
              <a:t> </a:t>
            </a:r>
            <a:r>
              <a:rPr lang="en-DE" dirty="0"/>
              <a:t>2D images and </a:t>
            </a:r>
            <a:r>
              <a:rPr lang="en-DE" b="1" dirty="0"/>
              <a:t>800K</a:t>
            </a:r>
            <a:r>
              <a:rPr lang="en-DE" dirty="0"/>
              <a:t> 3D objects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4D5A629-A94A-08CB-CC3D-B07BC3AD4E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60941" y="3086297"/>
            <a:ext cx="2225367" cy="223754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B24900-0450-A9F8-DD78-4978D1B3D5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47739" y="6453188"/>
            <a:ext cx="10296524" cy="180000"/>
          </a:xfrm>
        </p:spPr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dirty="0" err="1"/>
              <a:t>Supplementary</a:t>
            </a:r>
            <a:r>
              <a:rPr lang="de-DE" dirty="0"/>
              <a:t> </a:t>
            </a:r>
            <a:r>
              <a:rPr lang="de-DE" dirty="0" err="1"/>
              <a:t>video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Gen-3diffusion: </a:t>
            </a:r>
            <a:r>
              <a:rPr lang="de-DE" dirty="0" err="1"/>
              <a:t>Realistic</a:t>
            </a:r>
            <a:r>
              <a:rPr lang="de-DE" dirty="0"/>
              <a:t> image-to-3d </a:t>
            </a:r>
            <a:r>
              <a:rPr lang="de-DE" dirty="0" err="1"/>
              <a:t>generation</a:t>
            </a:r>
            <a:r>
              <a:rPr lang="de-DE" dirty="0"/>
              <a:t> via 2D &amp; 3D </a:t>
            </a:r>
            <a:r>
              <a:rPr lang="de-DE" dirty="0" err="1"/>
              <a:t>diffusion</a:t>
            </a:r>
            <a:r>
              <a:rPr lang="de-DE" dirty="0"/>
              <a:t> </a:t>
            </a:r>
            <a:r>
              <a:rPr lang="de-DE" dirty="0" err="1"/>
              <a:t>synergy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5030877"/>
      </p:ext>
    </p:extLst>
  </p:cSld>
  <p:clrMapOvr>
    <a:masterClrMapping/>
  </p:clrMapOvr>
  <p:transition advTm="232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899E4B0-BD02-B3A5-57A9-36886A2AC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DE" dirty="0"/>
              <a:t>Multi</a:t>
            </a:r>
            <a:r>
              <a:rPr lang="en-US" altLang="zh-CN" dirty="0"/>
              <a:t>-view Diffusion Model</a:t>
            </a:r>
            <a:endParaRPr lang="en-DE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E5D1F77-C969-D42C-86C7-E7FFE87CDF08}"/>
              </a:ext>
            </a:extLst>
          </p:cNvPr>
          <p:cNvGrpSpPr/>
          <p:nvPr/>
        </p:nvGrpSpPr>
        <p:grpSpPr>
          <a:xfrm>
            <a:off x="4563125" y="3150607"/>
            <a:ext cx="3251200" cy="2049162"/>
            <a:chOff x="2607276" y="1882346"/>
            <a:chExt cx="4744996" cy="3612292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AED3B792-3635-2AC0-4775-6251E803FE8E}"/>
                </a:ext>
              </a:extLst>
            </p:cNvPr>
            <p:cNvSpPr/>
            <p:nvPr/>
          </p:nvSpPr>
          <p:spPr>
            <a:xfrm>
              <a:off x="2965622" y="2224216"/>
              <a:ext cx="457200" cy="2928552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B270793F-9FF2-5B79-67AB-909714E21EE8}"/>
                </a:ext>
              </a:extLst>
            </p:cNvPr>
            <p:cNvSpPr/>
            <p:nvPr/>
          </p:nvSpPr>
          <p:spPr>
            <a:xfrm>
              <a:off x="3674076" y="2631988"/>
              <a:ext cx="457200" cy="2174789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50D68726-9AF5-8AB6-2B3F-3B15896C4AC4}"/>
                </a:ext>
              </a:extLst>
            </p:cNvPr>
            <p:cNvSpPr/>
            <p:nvPr/>
          </p:nvSpPr>
          <p:spPr>
            <a:xfrm>
              <a:off x="4382530" y="3027405"/>
              <a:ext cx="457200" cy="1495168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E9AD9C5C-51A4-69BC-6011-0CEFACEDD075}"/>
                </a:ext>
              </a:extLst>
            </p:cNvPr>
            <p:cNvSpPr/>
            <p:nvPr/>
          </p:nvSpPr>
          <p:spPr>
            <a:xfrm>
              <a:off x="5129085" y="3027405"/>
              <a:ext cx="457200" cy="1495167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490B3210-7621-3A88-C0B6-E416C6B2DB15}"/>
                </a:ext>
              </a:extLst>
            </p:cNvPr>
            <p:cNvSpPr/>
            <p:nvPr/>
          </p:nvSpPr>
          <p:spPr>
            <a:xfrm>
              <a:off x="5761411" y="2604970"/>
              <a:ext cx="457200" cy="2174789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7ACF7E06-832C-BD3E-FFAC-1D7840D80C4C}"/>
                </a:ext>
              </a:extLst>
            </p:cNvPr>
            <p:cNvSpPr/>
            <p:nvPr/>
          </p:nvSpPr>
          <p:spPr>
            <a:xfrm>
              <a:off x="6542032" y="2224214"/>
              <a:ext cx="457200" cy="2928552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2" name="Trapezium 11">
              <a:extLst>
                <a:ext uri="{FF2B5EF4-FFF2-40B4-BE49-F238E27FC236}">
                  <a16:creationId xmlns:a16="http://schemas.microsoft.com/office/drawing/2014/main" id="{662D0A15-B191-DBBD-BA0C-5AE142D5F6FC}"/>
                </a:ext>
              </a:extLst>
            </p:cNvPr>
            <p:cNvSpPr/>
            <p:nvPr/>
          </p:nvSpPr>
          <p:spPr>
            <a:xfrm rot="5400000">
              <a:off x="1971933" y="2517689"/>
              <a:ext cx="3612292" cy="2341606"/>
            </a:xfrm>
            <a:prstGeom prst="trapezoid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3" name="Trapezium 12">
              <a:extLst>
                <a:ext uri="{FF2B5EF4-FFF2-40B4-BE49-F238E27FC236}">
                  <a16:creationId xmlns:a16="http://schemas.microsoft.com/office/drawing/2014/main" id="{108EC152-D1BD-033C-5FE0-88762D2BFA00}"/>
                </a:ext>
              </a:extLst>
            </p:cNvPr>
            <p:cNvSpPr/>
            <p:nvPr/>
          </p:nvSpPr>
          <p:spPr>
            <a:xfrm rot="16200000">
              <a:off x="4375323" y="2517689"/>
              <a:ext cx="3612292" cy="2341606"/>
            </a:xfrm>
            <a:prstGeom prst="trapezoid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pic>
        <p:nvPicPr>
          <p:cNvPr id="18" name="Picture 9">
            <a:extLst>
              <a:ext uri="{FF2B5EF4-FFF2-40B4-BE49-F238E27FC236}">
                <a16:creationId xmlns:a16="http://schemas.microsoft.com/office/drawing/2014/main" id="{9DAEF060-A829-8BB3-76B0-4703BA72F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645" y="1858829"/>
            <a:ext cx="1405237" cy="140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EE6B989-F644-3960-0FD9-C08273C829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2812" y="2299165"/>
            <a:ext cx="319194" cy="3683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9042220-9907-C5AA-E69A-8E0BE95C75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2735" y="2283093"/>
            <a:ext cx="1130505" cy="3843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CB24E6D-6142-858C-94F9-8BC9084FAC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6301" y="2282838"/>
            <a:ext cx="985181" cy="38949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3125503-CBBE-B93E-8679-79C530A80C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9034" y="3064395"/>
            <a:ext cx="2237549" cy="22375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3F0041-D940-CC22-A1D1-DD121A5C86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35928" y="3073936"/>
            <a:ext cx="2233488" cy="22375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3373E2-3AD1-BA76-AF29-BE46F8BE06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24048" y="3065809"/>
            <a:ext cx="2237549" cy="22622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871A351-3500-ABD9-0B3E-A820E4838E5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39355" y="3064395"/>
            <a:ext cx="2230688" cy="22470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460D71C-BEE8-2893-2F92-B34270986A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24048" y="3073936"/>
            <a:ext cx="2237549" cy="2262273"/>
          </a:xfrm>
          <a:prstGeom prst="rect">
            <a:avLst/>
          </a:prstGeom>
        </p:spPr>
      </p:pic>
      <p:pic>
        <p:nvPicPr>
          <p:cNvPr id="17" name="Picture 2" descr="Circular Arrow icon">
            <a:extLst>
              <a:ext uri="{FF2B5EF4-FFF2-40B4-BE49-F238E27FC236}">
                <a16:creationId xmlns:a16="http://schemas.microsoft.com/office/drawing/2014/main" id="{8C50272C-4904-EBBC-2425-08050CC63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151" y="4986145"/>
            <a:ext cx="443813" cy="44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FC30149-D531-5C20-1A9F-FFBF06A7ADCB}"/>
              </a:ext>
            </a:extLst>
          </p:cNvPr>
          <p:cNvSpPr txBox="1"/>
          <p:nvPr/>
        </p:nvSpPr>
        <p:spPr>
          <a:xfrm>
            <a:off x="3120456" y="5766162"/>
            <a:ext cx="60942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P</a:t>
            </a:r>
            <a:r>
              <a:rPr lang="en-DE" dirty="0"/>
              <a:t>re-trained on </a:t>
            </a:r>
            <a:r>
              <a:rPr lang="en-DE" b="1" dirty="0"/>
              <a:t>5B</a:t>
            </a:r>
            <a:r>
              <a:rPr lang="zh-CN" altLang="en-US" dirty="0"/>
              <a:t> </a:t>
            </a:r>
            <a:r>
              <a:rPr lang="en-DE" dirty="0"/>
              <a:t>2D images and </a:t>
            </a:r>
            <a:r>
              <a:rPr lang="en-DE" b="1" dirty="0"/>
              <a:t>800K</a:t>
            </a:r>
            <a:r>
              <a:rPr lang="en-DE" dirty="0"/>
              <a:t> 3D objects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9E47035-C070-BE1E-B2B1-1F41CC8BAA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48407" y="3064395"/>
            <a:ext cx="2235237" cy="2239301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DC90CD-D095-B506-E8F6-79B2B3B6DA2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47739" y="6453188"/>
            <a:ext cx="10296524" cy="180000"/>
          </a:xfrm>
        </p:spPr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dirty="0" err="1"/>
              <a:t>Supplementary</a:t>
            </a:r>
            <a:r>
              <a:rPr lang="de-DE" dirty="0"/>
              <a:t> </a:t>
            </a:r>
            <a:r>
              <a:rPr lang="de-DE" dirty="0" err="1"/>
              <a:t>video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Gen-3diffusion: </a:t>
            </a:r>
            <a:r>
              <a:rPr lang="de-DE" dirty="0" err="1"/>
              <a:t>Realistic</a:t>
            </a:r>
            <a:r>
              <a:rPr lang="de-DE" dirty="0"/>
              <a:t> image-to-3d </a:t>
            </a:r>
            <a:r>
              <a:rPr lang="de-DE" dirty="0" err="1"/>
              <a:t>generation</a:t>
            </a:r>
            <a:r>
              <a:rPr lang="de-DE" dirty="0"/>
              <a:t> via 2D &amp; 3D </a:t>
            </a:r>
            <a:r>
              <a:rPr lang="de-DE" dirty="0" err="1"/>
              <a:t>diffusion</a:t>
            </a:r>
            <a:r>
              <a:rPr lang="de-DE" dirty="0"/>
              <a:t> </a:t>
            </a:r>
            <a:r>
              <a:rPr lang="de-DE" dirty="0" err="1"/>
              <a:t>synergy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7219869"/>
      </p:ext>
    </p:extLst>
  </p:cSld>
  <p:clrMapOvr>
    <a:masterClrMapping/>
  </p:clrMapOvr>
  <p:transition advTm="413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899E4B0-BD02-B3A5-57A9-36886A2AC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DE" dirty="0"/>
              <a:t>Multi</a:t>
            </a:r>
            <a:r>
              <a:rPr lang="en-US" altLang="zh-CN" dirty="0"/>
              <a:t>-view Diffusion Model</a:t>
            </a:r>
            <a:endParaRPr lang="en-DE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E5D1F77-C969-D42C-86C7-E7FFE87CDF08}"/>
              </a:ext>
            </a:extLst>
          </p:cNvPr>
          <p:cNvGrpSpPr/>
          <p:nvPr/>
        </p:nvGrpSpPr>
        <p:grpSpPr>
          <a:xfrm>
            <a:off x="4563125" y="3150607"/>
            <a:ext cx="3251200" cy="2049162"/>
            <a:chOff x="2607276" y="1882346"/>
            <a:chExt cx="4744996" cy="3612292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AED3B792-3635-2AC0-4775-6251E803FE8E}"/>
                </a:ext>
              </a:extLst>
            </p:cNvPr>
            <p:cNvSpPr/>
            <p:nvPr/>
          </p:nvSpPr>
          <p:spPr>
            <a:xfrm>
              <a:off x="2965622" y="2224216"/>
              <a:ext cx="457200" cy="2928552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B270793F-9FF2-5B79-67AB-909714E21EE8}"/>
                </a:ext>
              </a:extLst>
            </p:cNvPr>
            <p:cNvSpPr/>
            <p:nvPr/>
          </p:nvSpPr>
          <p:spPr>
            <a:xfrm>
              <a:off x="3674076" y="2631988"/>
              <a:ext cx="457200" cy="2174789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50D68726-9AF5-8AB6-2B3F-3B15896C4AC4}"/>
                </a:ext>
              </a:extLst>
            </p:cNvPr>
            <p:cNvSpPr/>
            <p:nvPr/>
          </p:nvSpPr>
          <p:spPr>
            <a:xfrm>
              <a:off x="4382530" y="3027405"/>
              <a:ext cx="457200" cy="1495168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E9AD9C5C-51A4-69BC-6011-0CEFACEDD075}"/>
                </a:ext>
              </a:extLst>
            </p:cNvPr>
            <p:cNvSpPr/>
            <p:nvPr/>
          </p:nvSpPr>
          <p:spPr>
            <a:xfrm>
              <a:off x="5129085" y="3027405"/>
              <a:ext cx="457200" cy="1495167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490B3210-7621-3A88-C0B6-E416C6B2DB15}"/>
                </a:ext>
              </a:extLst>
            </p:cNvPr>
            <p:cNvSpPr/>
            <p:nvPr/>
          </p:nvSpPr>
          <p:spPr>
            <a:xfrm>
              <a:off x="5761411" y="2604970"/>
              <a:ext cx="457200" cy="2174789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7ACF7E06-832C-BD3E-FFAC-1D7840D80C4C}"/>
                </a:ext>
              </a:extLst>
            </p:cNvPr>
            <p:cNvSpPr/>
            <p:nvPr/>
          </p:nvSpPr>
          <p:spPr>
            <a:xfrm>
              <a:off x="6542032" y="2224214"/>
              <a:ext cx="457200" cy="2928552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2" name="Trapezium 11">
              <a:extLst>
                <a:ext uri="{FF2B5EF4-FFF2-40B4-BE49-F238E27FC236}">
                  <a16:creationId xmlns:a16="http://schemas.microsoft.com/office/drawing/2014/main" id="{662D0A15-B191-DBBD-BA0C-5AE142D5F6FC}"/>
                </a:ext>
              </a:extLst>
            </p:cNvPr>
            <p:cNvSpPr/>
            <p:nvPr/>
          </p:nvSpPr>
          <p:spPr>
            <a:xfrm rot="5400000">
              <a:off x="1971933" y="2517689"/>
              <a:ext cx="3612292" cy="2341606"/>
            </a:xfrm>
            <a:prstGeom prst="trapezoid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3" name="Trapezium 12">
              <a:extLst>
                <a:ext uri="{FF2B5EF4-FFF2-40B4-BE49-F238E27FC236}">
                  <a16:creationId xmlns:a16="http://schemas.microsoft.com/office/drawing/2014/main" id="{108EC152-D1BD-033C-5FE0-88762D2BFA00}"/>
                </a:ext>
              </a:extLst>
            </p:cNvPr>
            <p:cNvSpPr/>
            <p:nvPr/>
          </p:nvSpPr>
          <p:spPr>
            <a:xfrm rot="16200000">
              <a:off x="4375323" y="2517689"/>
              <a:ext cx="3612292" cy="2341606"/>
            </a:xfrm>
            <a:prstGeom prst="trapezoid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pic>
        <p:nvPicPr>
          <p:cNvPr id="18" name="Picture 9">
            <a:extLst>
              <a:ext uri="{FF2B5EF4-FFF2-40B4-BE49-F238E27FC236}">
                <a16:creationId xmlns:a16="http://schemas.microsoft.com/office/drawing/2014/main" id="{9DAEF060-A829-8BB3-76B0-4703BA72F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645" y="1858829"/>
            <a:ext cx="1405237" cy="140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EE6B989-F644-3960-0FD9-C08273C829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2812" y="2299165"/>
            <a:ext cx="319194" cy="3683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9042220-9907-C5AA-E69A-8E0BE95C75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2735" y="2283093"/>
            <a:ext cx="1130505" cy="3843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CB24E6D-6142-858C-94F9-8BC9084FAC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6301" y="2282838"/>
            <a:ext cx="985181" cy="38949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3125503-CBBE-B93E-8679-79C530A80C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9034" y="3064395"/>
            <a:ext cx="2237549" cy="22375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3F0041-D940-CC22-A1D1-DD121A5C86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35928" y="3073936"/>
            <a:ext cx="2233488" cy="22375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3373E2-3AD1-BA76-AF29-BE46F8BE06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24048" y="3065809"/>
            <a:ext cx="2237549" cy="22622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871A351-3500-ABD9-0B3E-A820E4838E5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24283" y="3064394"/>
            <a:ext cx="2245760" cy="2262273"/>
          </a:xfrm>
          <a:prstGeom prst="rect">
            <a:avLst/>
          </a:prstGeom>
        </p:spPr>
      </p:pic>
      <p:pic>
        <p:nvPicPr>
          <p:cNvPr id="17" name="Picture 2" descr="Circular Arrow icon">
            <a:extLst>
              <a:ext uri="{FF2B5EF4-FFF2-40B4-BE49-F238E27FC236}">
                <a16:creationId xmlns:a16="http://schemas.microsoft.com/office/drawing/2014/main" id="{95E8753D-F8FE-74AF-E4B6-4359EF0E2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151" y="4986145"/>
            <a:ext cx="443813" cy="44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E129D08-F46A-94FA-8715-FE569D8CDDE1}"/>
              </a:ext>
            </a:extLst>
          </p:cNvPr>
          <p:cNvSpPr txBox="1"/>
          <p:nvPr/>
        </p:nvSpPr>
        <p:spPr>
          <a:xfrm>
            <a:off x="3120456" y="5766162"/>
            <a:ext cx="60942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P</a:t>
            </a:r>
            <a:r>
              <a:rPr lang="en-DE" dirty="0"/>
              <a:t>re-trained on </a:t>
            </a:r>
            <a:r>
              <a:rPr lang="en-DE" b="1" dirty="0"/>
              <a:t>5B</a:t>
            </a:r>
            <a:r>
              <a:rPr lang="zh-CN" altLang="en-US" dirty="0"/>
              <a:t> </a:t>
            </a:r>
            <a:r>
              <a:rPr lang="en-DE" dirty="0"/>
              <a:t>2D images and </a:t>
            </a:r>
            <a:r>
              <a:rPr lang="en-DE" b="1" dirty="0"/>
              <a:t>800K</a:t>
            </a:r>
            <a:r>
              <a:rPr lang="en-DE" dirty="0"/>
              <a:t> 3D objects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613D101-24C8-946D-C569-0BE3CA0D7C7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48407" y="3064394"/>
            <a:ext cx="2237549" cy="226227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DAB02E-31FA-E0F1-B882-E22561D270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47739" y="6453188"/>
            <a:ext cx="10296524" cy="180000"/>
          </a:xfrm>
        </p:spPr>
        <p:txBody>
          <a:bodyPr/>
          <a:lstStyle/>
          <a:p>
            <a:pPr algn="l">
              <a:tabLst>
                <a:tab pos="9775825" algn="r"/>
                <a:tab pos="10226675" algn="r"/>
              </a:tabLst>
            </a:pPr>
            <a:r>
              <a:rPr lang="de-DE" dirty="0" err="1"/>
              <a:t>Supplementary</a:t>
            </a:r>
            <a:r>
              <a:rPr lang="de-DE" dirty="0"/>
              <a:t> </a:t>
            </a:r>
            <a:r>
              <a:rPr lang="de-DE" dirty="0" err="1"/>
              <a:t>video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Gen-3diffusion: </a:t>
            </a:r>
            <a:r>
              <a:rPr lang="de-DE" dirty="0" err="1"/>
              <a:t>Realistic</a:t>
            </a:r>
            <a:r>
              <a:rPr lang="de-DE" dirty="0"/>
              <a:t> image-to-3d </a:t>
            </a:r>
            <a:r>
              <a:rPr lang="de-DE" dirty="0" err="1"/>
              <a:t>generation</a:t>
            </a:r>
            <a:r>
              <a:rPr lang="de-DE" dirty="0"/>
              <a:t> via 2D &amp; 3D </a:t>
            </a:r>
            <a:r>
              <a:rPr lang="de-DE" dirty="0" err="1"/>
              <a:t>diffusion</a:t>
            </a:r>
            <a:r>
              <a:rPr lang="de-DE" dirty="0"/>
              <a:t> </a:t>
            </a:r>
            <a:r>
              <a:rPr lang="de-DE" dirty="0" err="1"/>
              <a:t>synergy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86912977"/>
      </p:ext>
    </p:extLst>
  </p:cSld>
  <p:clrMapOvr>
    <a:masterClrMapping/>
  </p:clrMapOvr>
  <p:transition advTm="1060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FD45E-6931-12E4-0D88-0585CC393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Inconsistency accumulates along trajectory</a:t>
            </a:r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8DB593-BA59-6703-ED6A-A84CF6ED7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966E0-A0A2-49DC-B90B-E16E1A137875}" type="slidenum">
              <a:rPr lang="en-CA" smtClean="0"/>
              <a:t>24</a:t>
            </a:fld>
            <a:endParaRPr lang="en-CA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DA79EAA-B3A5-E861-E640-B467E5C5CB4F}"/>
              </a:ext>
            </a:extLst>
          </p:cNvPr>
          <p:cNvSpPr/>
          <p:nvPr/>
        </p:nvSpPr>
        <p:spPr>
          <a:xfrm>
            <a:off x="2341366" y="5066284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28BDC74-31CF-7C3B-66F6-BB757C4F859C}"/>
              </a:ext>
            </a:extLst>
          </p:cNvPr>
          <p:cNvSpPr/>
          <p:nvPr/>
        </p:nvSpPr>
        <p:spPr>
          <a:xfrm>
            <a:off x="3304257" y="4803047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1D68C47-E644-AEBA-D51E-FDE3A9F972F9}"/>
              </a:ext>
            </a:extLst>
          </p:cNvPr>
          <p:cNvSpPr/>
          <p:nvPr/>
        </p:nvSpPr>
        <p:spPr>
          <a:xfrm>
            <a:off x="4069721" y="4051438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F001575-C230-3E1C-74FC-E11C1931C42F}"/>
              </a:ext>
            </a:extLst>
          </p:cNvPr>
          <p:cNvSpPr/>
          <p:nvPr/>
        </p:nvSpPr>
        <p:spPr>
          <a:xfrm>
            <a:off x="5209258" y="4165738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FEB5E06-150D-1C79-0F15-0397C13496D0}"/>
              </a:ext>
            </a:extLst>
          </p:cNvPr>
          <p:cNvSpPr/>
          <p:nvPr/>
        </p:nvSpPr>
        <p:spPr>
          <a:xfrm>
            <a:off x="5922767" y="3446096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713CD19-8B11-FC3D-D694-B6127578B69C}"/>
              </a:ext>
            </a:extLst>
          </p:cNvPr>
          <p:cNvSpPr/>
          <p:nvPr/>
        </p:nvSpPr>
        <p:spPr>
          <a:xfrm>
            <a:off x="6979176" y="3203642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2D93374-C119-5827-52F8-AD9D5DCCFEFF}"/>
              </a:ext>
            </a:extLst>
          </p:cNvPr>
          <p:cNvSpPr/>
          <p:nvPr/>
        </p:nvSpPr>
        <p:spPr>
          <a:xfrm>
            <a:off x="7962849" y="2483206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7A58515-3507-C74A-BC52-11EEF1FB53CA}"/>
              </a:ext>
            </a:extLst>
          </p:cNvPr>
          <p:cNvCxnSpPr>
            <a:stCxn id="5" idx="7"/>
            <a:endCxn id="6" idx="2"/>
          </p:cNvCxnSpPr>
          <p:nvPr/>
        </p:nvCxnSpPr>
        <p:spPr>
          <a:xfrm flipV="1">
            <a:off x="2438927" y="4860197"/>
            <a:ext cx="865330" cy="2228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605669A-3F87-CB4A-605A-FF5979578062}"/>
              </a:ext>
            </a:extLst>
          </p:cNvPr>
          <p:cNvCxnSpPr>
            <a:stCxn id="6" idx="7"/>
            <a:endCxn id="7" idx="3"/>
          </p:cNvCxnSpPr>
          <p:nvPr/>
        </p:nvCxnSpPr>
        <p:spPr>
          <a:xfrm flipV="1">
            <a:off x="3401818" y="4148999"/>
            <a:ext cx="684642" cy="6707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9F19C57-138A-A720-BA08-1C058515B9D8}"/>
              </a:ext>
            </a:extLst>
          </p:cNvPr>
          <p:cNvCxnSpPr>
            <a:stCxn id="7" idx="6"/>
            <a:endCxn id="8" idx="2"/>
          </p:cNvCxnSpPr>
          <p:nvPr/>
        </p:nvCxnSpPr>
        <p:spPr>
          <a:xfrm>
            <a:off x="4184021" y="4108588"/>
            <a:ext cx="1025237" cy="1143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F4665E8-E4C3-ECF3-BDD3-6A7B5EEB9AD6}"/>
              </a:ext>
            </a:extLst>
          </p:cNvPr>
          <p:cNvCxnSpPr>
            <a:stCxn id="8" idx="7"/>
            <a:endCxn id="9" idx="3"/>
          </p:cNvCxnSpPr>
          <p:nvPr/>
        </p:nvCxnSpPr>
        <p:spPr>
          <a:xfrm flipV="1">
            <a:off x="5306819" y="3543657"/>
            <a:ext cx="632687" cy="6388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D65D279-367D-A371-63AD-0BAFDECF625E}"/>
              </a:ext>
            </a:extLst>
          </p:cNvPr>
          <p:cNvCxnSpPr>
            <a:stCxn id="9" idx="7"/>
            <a:endCxn id="10" idx="2"/>
          </p:cNvCxnSpPr>
          <p:nvPr/>
        </p:nvCxnSpPr>
        <p:spPr>
          <a:xfrm flipV="1">
            <a:off x="6020328" y="3260792"/>
            <a:ext cx="958848" cy="20204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6E8D9BF-40F4-464C-1387-D954E1DE1F92}"/>
              </a:ext>
            </a:extLst>
          </p:cNvPr>
          <p:cNvCxnSpPr>
            <a:stCxn id="10" idx="7"/>
            <a:endCxn id="11" idx="3"/>
          </p:cNvCxnSpPr>
          <p:nvPr/>
        </p:nvCxnSpPr>
        <p:spPr>
          <a:xfrm flipV="1">
            <a:off x="7076737" y="2580767"/>
            <a:ext cx="902851" cy="6396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B7CE8529-C907-1EB2-3082-72731ACC4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939" y="5289110"/>
            <a:ext cx="301153" cy="37644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CB68D34-AA8F-F8EE-8DA2-20F11E4844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4024" y="2773657"/>
            <a:ext cx="326250" cy="376442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81577AC6-7055-26C2-872D-48DFE34DF20E}"/>
              </a:ext>
            </a:extLst>
          </p:cNvPr>
          <p:cNvSpPr/>
          <p:nvPr/>
        </p:nvSpPr>
        <p:spPr>
          <a:xfrm>
            <a:off x="3273667" y="4604771"/>
            <a:ext cx="114300" cy="1143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1E39CA1-6FEC-B167-A1C1-E54E2733E15E}"/>
              </a:ext>
            </a:extLst>
          </p:cNvPr>
          <p:cNvSpPr/>
          <p:nvPr/>
        </p:nvSpPr>
        <p:spPr>
          <a:xfrm>
            <a:off x="4029310" y="3869561"/>
            <a:ext cx="114300" cy="1143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D6074CF-2394-9FDF-74C5-4364485AD559}"/>
              </a:ext>
            </a:extLst>
          </p:cNvPr>
          <p:cNvSpPr/>
          <p:nvPr/>
        </p:nvSpPr>
        <p:spPr>
          <a:xfrm>
            <a:off x="5143739" y="3906967"/>
            <a:ext cx="114300" cy="1143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628CDE3-9564-C20C-81E3-9A7D2B680761}"/>
              </a:ext>
            </a:extLst>
          </p:cNvPr>
          <p:cNvSpPr/>
          <p:nvPr/>
        </p:nvSpPr>
        <p:spPr>
          <a:xfrm>
            <a:off x="5843079" y="3071660"/>
            <a:ext cx="114300" cy="1143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E2C7718-8699-34CA-6628-3A9526AAC65D}"/>
              </a:ext>
            </a:extLst>
          </p:cNvPr>
          <p:cNvSpPr/>
          <p:nvPr/>
        </p:nvSpPr>
        <p:spPr>
          <a:xfrm>
            <a:off x="6929142" y="2598525"/>
            <a:ext cx="114300" cy="1143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51E09A6-4B4C-C4D6-5644-6D3AFF93EDF4}"/>
              </a:ext>
            </a:extLst>
          </p:cNvPr>
          <p:cNvSpPr/>
          <p:nvPr/>
        </p:nvSpPr>
        <p:spPr>
          <a:xfrm>
            <a:off x="7914024" y="1623229"/>
            <a:ext cx="114300" cy="1143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6492204-5A94-2D8E-837E-922759A7FE8D}"/>
              </a:ext>
            </a:extLst>
          </p:cNvPr>
          <p:cNvSpPr/>
          <p:nvPr/>
        </p:nvSpPr>
        <p:spPr>
          <a:xfrm>
            <a:off x="8970073" y="5028184"/>
            <a:ext cx="114300" cy="1143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5E9D377-CB62-EE7C-867B-D5BF81D46B70}"/>
              </a:ext>
            </a:extLst>
          </p:cNvPr>
          <p:cNvSpPr/>
          <p:nvPr/>
        </p:nvSpPr>
        <p:spPr>
          <a:xfrm>
            <a:off x="8970073" y="5743346"/>
            <a:ext cx="114300" cy="1143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2FD996B-5557-912B-A881-3329B7BBBADD}"/>
              </a:ext>
            </a:extLst>
          </p:cNvPr>
          <p:cNvSpPr txBox="1"/>
          <p:nvPr/>
        </p:nvSpPr>
        <p:spPr>
          <a:xfrm>
            <a:off x="9084373" y="4898357"/>
            <a:ext cx="2459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Groundtruth</a:t>
            </a:r>
            <a:r>
              <a:rPr lang="en-US" dirty="0"/>
              <a:t> trajectory</a:t>
            </a:r>
            <a:endParaRPr lang="en-DE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4E2F3C1-D115-4497-D68D-D28BA842E2F4}"/>
              </a:ext>
            </a:extLst>
          </p:cNvPr>
          <p:cNvSpPr txBox="1"/>
          <p:nvPr/>
        </p:nvSpPr>
        <p:spPr>
          <a:xfrm>
            <a:off x="9084373" y="5603228"/>
            <a:ext cx="2459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Inconsistent trajectory</a:t>
            </a:r>
            <a:endParaRPr lang="en-DE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F1B90F4-DF9B-A604-B212-F2142EE1D5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6619" y="4984924"/>
            <a:ext cx="626110" cy="39131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04DCACC-4C66-719A-44DF-F0204BAEED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0766" y="4352503"/>
            <a:ext cx="586509" cy="36656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B6730B1-908B-4345-B194-E2D2DEB565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4609245"/>
            <a:ext cx="1060671" cy="106647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83A2090-F063-EC7F-3853-6590E97CA7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68455" y="1933170"/>
            <a:ext cx="1205507" cy="121437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D1466B5-DDCA-3DA9-DCF9-B7E3DE0188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76405" y="3056366"/>
            <a:ext cx="1207759" cy="121437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D65D953-A2E4-6AC9-BAA7-850F374C40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33406" y="4502306"/>
            <a:ext cx="1212168" cy="121437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9E478F8-48FC-8262-B302-10500F38B9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68833" y="3594224"/>
            <a:ext cx="1212168" cy="122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76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9C311-54F3-006C-2F2E-571A30897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D38B6-5F4C-F312-8142-768103093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Main contents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456A50-60E8-801C-D631-9B5B14E290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3D Reconstruction from single Image</a:t>
            </a:r>
          </a:p>
          <a:p>
            <a:r>
              <a:rPr lang="en-CA" dirty="0"/>
              <a:t>2D Diffusion Model for Novel-view Synthesis</a:t>
            </a:r>
          </a:p>
          <a:p>
            <a:pPr lvl="1"/>
            <a:r>
              <a:rPr lang="en-CA" dirty="0"/>
              <a:t>Novel-view Diffusion Models</a:t>
            </a:r>
          </a:p>
          <a:p>
            <a:pPr lvl="1"/>
            <a:r>
              <a:rPr lang="en-CA" dirty="0"/>
              <a:t>Multi-view Image Diffusion Models</a:t>
            </a:r>
          </a:p>
          <a:p>
            <a:r>
              <a:rPr lang="en-CA" b="1" dirty="0"/>
              <a:t>Sync 2D Diffusion &amp; 3D Reconstruction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5CE47D-83FA-CF39-8D41-0D51FF5AE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966E0-A0A2-49DC-B90B-E16E1A137875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673199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A69AF-EDB6-B5E2-D8D0-74560BDF6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DE" dirty="0"/>
              <a:t>Gen-3Diffusion: Sync 2D Diffusion &amp; 3D Recon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22B046-A457-53D2-7FC1-94506453C5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E" dirty="0"/>
              <a:t>2D Difffusion leverages Image Diffusion Prior</a:t>
            </a:r>
          </a:p>
          <a:p>
            <a:r>
              <a:rPr lang="en-DE" dirty="0"/>
              <a:t>3D Reconstructor provides 3D representation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A5885-65D5-2923-C354-4B3C19A75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966E0-A0A2-49DC-B90B-E16E1A137875}" type="slidenum">
              <a:rPr lang="en-CA" smtClean="0"/>
              <a:t>26</a:t>
            </a:fld>
            <a:endParaRPr lang="en-CA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4EF738B-AE2B-368E-BC0D-BA71BB9DBE4A}"/>
              </a:ext>
            </a:extLst>
          </p:cNvPr>
          <p:cNvSpPr/>
          <p:nvPr/>
        </p:nvSpPr>
        <p:spPr>
          <a:xfrm>
            <a:off x="2080022" y="3172898"/>
            <a:ext cx="2507728" cy="230028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3D Gaussian Splats</a:t>
            </a:r>
            <a:endParaRPr lang="en-DE" dirty="0"/>
          </a:p>
          <a:p>
            <a:pPr algn="ctr"/>
            <a:r>
              <a:rPr lang="en-DE" dirty="0"/>
              <a:t>Diffusion Model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3E09644-CCF7-266D-7DF3-2E7E4688E01D}"/>
              </a:ext>
            </a:extLst>
          </p:cNvPr>
          <p:cNvSpPr/>
          <p:nvPr/>
        </p:nvSpPr>
        <p:spPr>
          <a:xfrm>
            <a:off x="7428309" y="3172898"/>
            <a:ext cx="2507728" cy="2300287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chemeClr val="bg1"/>
                </a:solidFill>
              </a:rPr>
              <a:t>2D Multi-view Diffusion Model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48B348-94D2-6FAE-CB16-C3517D65F64D}"/>
              </a:ext>
            </a:extLst>
          </p:cNvPr>
          <p:cNvSpPr txBox="1"/>
          <p:nvPr/>
        </p:nvSpPr>
        <p:spPr>
          <a:xfrm>
            <a:off x="4608910" y="3999871"/>
            <a:ext cx="2795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Synchronized at </a:t>
            </a:r>
          </a:p>
          <a:p>
            <a:pPr algn="ctr"/>
            <a:r>
              <a:rPr lang="en-GB" dirty="0"/>
              <a:t>each diffusion timestep t</a:t>
            </a:r>
            <a:endParaRPr lang="en-DE" dirty="0"/>
          </a:p>
        </p:txBody>
      </p:sp>
      <p:sp>
        <p:nvSpPr>
          <p:cNvPr id="8" name="U-turn Arrow 7">
            <a:extLst>
              <a:ext uri="{FF2B5EF4-FFF2-40B4-BE49-F238E27FC236}">
                <a16:creationId xmlns:a16="http://schemas.microsoft.com/office/drawing/2014/main" id="{BD8319AB-CCCF-525A-8153-420C86A7AA55}"/>
              </a:ext>
            </a:extLst>
          </p:cNvPr>
          <p:cNvSpPr/>
          <p:nvPr/>
        </p:nvSpPr>
        <p:spPr>
          <a:xfrm>
            <a:off x="3226990" y="2257647"/>
            <a:ext cx="5738019" cy="885825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10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73272C-AE85-F660-29CE-B24C13726E74}"/>
              </a:ext>
            </a:extLst>
          </p:cNvPr>
          <p:cNvSpPr txBox="1"/>
          <p:nvPr/>
        </p:nvSpPr>
        <p:spPr>
          <a:xfrm>
            <a:off x="4184407" y="2497141"/>
            <a:ext cx="3839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E</a:t>
            </a:r>
            <a:r>
              <a:rPr lang="en-DE" dirty="0"/>
              <a:t>xplicit 3D representation ensures 2D multiview consistency</a:t>
            </a:r>
          </a:p>
        </p:txBody>
      </p:sp>
      <p:sp>
        <p:nvSpPr>
          <p:cNvPr id="10" name="U-turn Arrow 9">
            <a:extLst>
              <a:ext uri="{FF2B5EF4-FFF2-40B4-BE49-F238E27FC236}">
                <a16:creationId xmlns:a16="http://schemas.microsoft.com/office/drawing/2014/main" id="{77E4842D-2B0F-4BC2-DED4-C16A1B9F42FE}"/>
              </a:ext>
            </a:extLst>
          </p:cNvPr>
          <p:cNvSpPr/>
          <p:nvPr/>
        </p:nvSpPr>
        <p:spPr>
          <a:xfrm rot="10800000">
            <a:off x="3120711" y="5503541"/>
            <a:ext cx="5738021" cy="885825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F6344E-54B0-D8AE-4F5F-ADB11B3A654D}"/>
              </a:ext>
            </a:extLst>
          </p:cNvPr>
          <p:cNvSpPr txBox="1"/>
          <p:nvPr/>
        </p:nvSpPr>
        <p:spPr>
          <a:xfrm>
            <a:off x="4376786" y="5491422"/>
            <a:ext cx="3166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dirty="0"/>
              <a:t>Strong Multiview Shape Prior helps 3D generation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959629-9451-5662-81F9-B2352C405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5441" y="3464461"/>
            <a:ext cx="1698032" cy="172495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9A949B6-8CA5-BF07-9A23-DBDF1C2EB25D}"/>
              </a:ext>
            </a:extLst>
          </p:cNvPr>
          <p:cNvGrpSpPr/>
          <p:nvPr/>
        </p:nvGrpSpPr>
        <p:grpSpPr>
          <a:xfrm>
            <a:off x="417860" y="3150929"/>
            <a:ext cx="1279995" cy="2075088"/>
            <a:chOff x="3677539" y="3297505"/>
            <a:chExt cx="934826" cy="166835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B0A33FA-960E-2CBB-5C1E-1EA132D94EC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309716" y="3770659"/>
              <a:ext cx="130959" cy="137515"/>
              <a:chOff x="3040709" y="1495215"/>
              <a:chExt cx="532771" cy="559441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4EA3580E-B3C8-3DF9-7FC1-E3BB69F41B4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8781612">
                <a:off x="3251746" y="1600948"/>
                <a:ext cx="427468" cy="216001"/>
                <a:chOff x="1177923" y="5427132"/>
                <a:chExt cx="379944" cy="199353"/>
              </a:xfrm>
            </p:grpSpPr>
            <p:sp>
              <p:nvSpPr>
                <p:cNvPr id="34" name="Rectangle: Rounded Corners 53">
                  <a:extLst>
                    <a:ext uri="{FF2B5EF4-FFF2-40B4-BE49-F238E27FC236}">
                      <a16:creationId xmlns:a16="http://schemas.microsoft.com/office/drawing/2014/main" id="{8A8C1EAB-63B1-9CA0-0A95-693B28613579}"/>
                    </a:ext>
                  </a:extLst>
                </p:cNvPr>
                <p:cNvSpPr/>
                <p:nvPr/>
              </p:nvSpPr>
              <p:spPr>
                <a:xfrm>
                  <a:off x="1308100" y="5427132"/>
                  <a:ext cx="249767" cy="199352"/>
                </a:xfrm>
                <a:prstGeom prst="roundRect">
                  <a:avLst>
                    <a:gd name="adj" fmla="val 12501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sz="9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5" name="Trapezoid 54">
                  <a:extLst>
                    <a:ext uri="{FF2B5EF4-FFF2-40B4-BE49-F238E27FC236}">
                      <a16:creationId xmlns:a16="http://schemas.microsoft.com/office/drawing/2014/main" id="{C99D6212-8A95-4D5B-7529-6D10283804C0}"/>
                    </a:ext>
                  </a:extLst>
                </p:cNvPr>
                <p:cNvSpPr/>
                <p:nvPr/>
              </p:nvSpPr>
              <p:spPr>
                <a:xfrm rot="5400000">
                  <a:off x="1135368" y="5469688"/>
                  <a:ext cx="199352" cy="114241"/>
                </a:xfrm>
                <a:prstGeom prst="trapezoid">
                  <a:avLst/>
                </a:prstGeom>
                <a:noFill/>
                <a:ln w="952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sz="9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3" name="Trapezoid 52">
                <a:extLst>
                  <a:ext uri="{FF2B5EF4-FFF2-40B4-BE49-F238E27FC236}">
                    <a16:creationId xmlns:a16="http://schemas.microsoft.com/office/drawing/2014/main" id="{7E59D564-20F5-31C6-80CF-CE144A75FDFD}"/>
                  </a:ext>
                </a:extLst>
              </p:cNvPr>
              <p:cNvSpPr/>
              <p:nvPr/>
            </p:nvSpPr>
            <p:spPr>
              <a:xfrm rot="2580000" flipH="1">
                <a:off x="3040709" y="1851595"/>
                <a:ext cx="411596" cy="203061"/>
              </a:xfrm>
              <a:prstGeom prst="trapezoid">
                <a:avLst>
                  <a:gd name="adj" fmla="val 50508"/>
                </a:avLst>
              </a:prstGeom>
              <a:noFill/>
              <a:ln w="3175">
                <a:solidFill>
                  <a:schemeClr val="tx1">
                    <a:alpha val="7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9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CEAA12EA-3B7E-B5FC-0DE9-8891FE4A7D3A}"/>
                    </a:ext>
                  </a:extLst>
                </p:cNvPr>
                <p:cNvSpPr txBox="1"/>
                <p:nvPr/>
              </p:nvSpPr>
              <p:spPr>
                <a:xfrm>
                  <a:off x="3677539" y="3297505"/>
                  <a:ext cx="934826" cy="3859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CA" sz="9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</a:t>
                  </a:r>
                  <a:r>
                    <a:rPr lang="en-US" altLang="zh-CN" sz="9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 </a:t>
                  </a:r>
                  <a:r>
                    <a:rPr lang="en-CA" sz="9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Gaussian Splats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CA" sz="9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CA" sz="900" b="1" i="1" smtClean="0">
                              <a:latin typeface="Cambria Math" panose="02040503050406030204" pitchFamily="18" charset="0"/>
                            </a:rPr>
                            <m:t>𝒢</m:t>
                          </m:r>
                        </m:e>
                      </m:acc>
                    </m:oMath>
                  </a14:m>
                  <a:endParaRPr lang="en-CA" sz="9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9A0D8409-8507-7D32-8527-E631980D6D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77539" y="3297505"/>
                  <a:ext cx="934826" cy="385939"/>
                </a:xfrm>
                <a:prstGeom prst="rect">
                  <a:avLst/>
                </a:prstGeom>
                <a:blipFill>
                  <a:blip r:embed="rId27"/>
                  <a:stretch>
                    <a:fillRect b="-1563"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CFC855D-0368-B7B0-9B32-808244A514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rightnessContrast bright="2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84" t="7721" r="26765" b="6376"/>
            <a:stretch/>
          </p:blipFill>
          <p:spPr>
            <a:xfrm>
              <a:off x="3888438" y="3777864"/>
              <a:ext cx="610153" cy="1188000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E8502EB-4AC7-4DF5-5F6F-7235C790E538}"/>
                </a:ext>
              </a:extLst>
            </p:cNvPr>
            <p:cNvGrpSpPr>
              <a:grpSpLocks noChangeAspect="1"/>
            </p:cNvGrpSpPr>
            <p:nvPr/>
          </p:nvGrpSpPr>
          <p:grpSpPr>
            <a:xfrm flipV="1">
              <a:off x="4309716" y="4501580"/>
              <a:ext cx="130959" cy="137515"/>
              <a:chOff x="3040709" y="1495215"/>
              <a:chExt cx="532771" cy="559441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C50C595C-4700-9B45-E0E6-32D2FE93053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8781612">
                <a:off x="3251746" y="1600948"/>
                <a:ext cx="427468" cy="216001"/>
                <a:chOff x="1177923" y="5427132"/>
                <a:chExt cx="379944" cy="199353"/>
              </a:xfrm>
            </p:grpSpPr>
            <p:sp>
              <p:nvSpPr>
                <p:cNvPr id="30" name="Rectangle: Rounded Corners 1223">
                  <a:extLst>
                    <a:ext uri="{FF2B5EF4-FFF2-40B4-BE49-F238E27FC236}">
                      <a16:creationId xmlns:a16="http://schemas.microsoft.com/office/drawing/2014/main" id="{7B2D4F10-4342-EB49-FC1A-F6F8FDB22D7E}"/>
                    </a:ext>
                  </a:extLst>
                </p:cNvPr>
                <p:cNvSpPr/>
                <p:nvPr/>
              </p:nvSpPr>
              <p:spPr>
                <a:xfrm>
                  <a:off x="1308100" y="5427132"/>
                  <a:ext cx="249767" cy="199352"/>
                </a:xfrm>
                <a:prstGeom prst="roundRect">
                  <a:avLst>
                    <a:gd name="adj" fmla="val 12501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sz="9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1" name="Trapezoid 1224">
                  <a:extLst>
                    <a:ext uri="{FF2B5EF4-FFF2-40B4-BE49-F238E27FC236}">
                      <a16:creationId xmlns:a16="http://schemas.microsoft.com/office/drawing/2014/main" id="{8045B8B3-4D50-0493-DBE0-291697088B7E}"/>
                    </a:ext>
                  </a:extLst>
                </p:cNvPr>
                <p:cNvSpPr/>
                <p:nvPr/>
              </p:nvSpPr>
              <p:spPr>
                <a:xfrm rot="5400000">
                  <a:off x="1135368" y="5469688"/>
                  <a:ext cx="199352" cy="114241"/>
                </a:xfrm>
                <a:prstGeom prst="trapezoid">
                  <a:avLst/>
                </a:prstGeom>
                <a:noFill/>
                <a:ln w="952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sz="9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9" name="Trapezoid 1222">
                <a:extLst>
                  <a:ext uri="{FF2B5EF4-FFF2-40B4-BE49-F238E27FC236}">
                    <a16:creationId xmlns:a16="http://schemas.microsoft.com/office/drawing/2014/main" id="{4BDEF27B-A7DE-5844-334E-AF59273B6593}"/>
                  </a:ext>
                </a:extLst>
              </p:cNvPr>
              <p:cNvSpPr/>
              <p:nvPr/>
            </p:nvSpPr>
            <p:spPr>
              <a:xfrm rot="2580000" flipH="1">
                <a:off x="3040709" y="1851595"/>
                <a:ext cx="411596" cy="203061"/>
              </a:xfrm>
              <a:prstGeom prst="trapezoid">
                <a:avLst>
                  <a:gd name="adj" fmla="val 50508"/>
                </a:avLst>
              </a:prstGeom>
              <a:noFill/>
              <a:ln w="3175">
                <a:solidFill>
                  <a:schemeClr val="tx1">
                    <a:alpha val="7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9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E5F3C03-A173-EA58-84E8-C9F8F7120683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 flipV="1">
              <a:off x="3892390" y="4502858"/>
              <a:ext cx="130957" cy="137515"/>
              <a:chOff x="3040719" y="1495215"/>
              <a:chExt cx="532761" cy="559441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2BBC3FB-25D6-0E40-4593-DE168D43E0E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8781612">
                <a:off x="3251746" y="1600948"/>
                <a:ext cx="427468" cy="216001"/>
                <a:chOff x="1177923" y="5427132"/>
                <a:chExt cx="379944" cy="199353"/>
              </a:xfrm>
            </p:grpSpPr>
            <p:sp>
              <p:nvSpPr>
                <p:cNvPr id="26" name="Rectangle: Rounded Corners 1228">
                  <a:extLst>
                    <a:ext uri="{FF2B5EF4-FFF2-40B4-BE49-F238E27FC236}">
                      <a16:creationId xmlns:a16="http://schemas.microsoft.com/office/drawing/2014/main" id="{FE855A18-9EFC-4C60-A8D7-3D38DFA8D68C}"/>
                    </a:ext>
                  </a:extLst>
                </p:cNvPr>
                <p:cNvSpPr/>
                <p:nvPr/>
              </p:nvSpPr>
              <p:spPr>
                <a:xfrm>
                  <a:off x="1308100" y="5427132"/>
                  <a:ext cx="249767" cy="199352"/>
                </a:xfrm>
                <a:prstGeom prst="roundRect">
                  <a:avLst>
                    <a:gd name="adj" fmla="val 12501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sz="9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7" name="Trapezoid 1229">
                  <a:extLst>
                    <a:ext uri="{FF2B5EF4-FFF2-40B4-BE49-F238E27FC236}">
                      <a16:creationId xmlns:a16="http://schemas.microsoft.com/office/drawing/2014/main" id="{3214171E-E528-EC0F-6864-A88979C94485}"/>
                    </a:ext>
                  </a:extLst>
                </p:cNvPr>
                <p:cNvSpPr/>
                <p:nvPr/>
              </p:nvSpPr>
              <p:spPr>
                <a:xfrm rot="5400000">
                  <a:off x="1135368" y="5469688"/>
                  <a:ext cx="199352" cy="114241"/>
                </a:xfrm>
                <a:prstGeom prst="trapezoid">
                  <a:avLst/>
                </a:prstGeom>
                <a:noFill/>
                <a:ln w="952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sz="9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5" name="Trapezoid 1227">
                <a:extLst>
                  <a:ext uri="{FF2B5EF4-FFF2-40B4-BE49-F238E27FC236}">
                    <a16:creationId xmlns:a16="http://schemas.microsoft.com/office/drawing/2014/main" id="{5BD7BF83-570A-F500-89CF-D1D7566F1A70}"/>
                  </a:ext>
                </a:extLst>
              </p:cNvPr>
              <p:cNvSpPr/>
              <p:nvPr/>
            </p:nvSpPr>
            <p:spPr>
              <a:xfrm rot="2580000" flipH="1">
                <a:off x="3040719" y="1851594"/>
                <a:ext cx="411595" cy="203062"/>
              </a:xfrm>
              <a:prstGeom prst="trapezoid">
                <a:avLst>
                  <a:gd name="adj" fmla="val 50508"/>
                </a:avLst>
              </a:prstGeom>
              <a:noFill/>
              <a:ln w="3175">
                <a:solidFill>
                  <a:schemeClr val="tx1">
                    <a:alpha val="7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9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408AB7A-CB2A-2849-B9AB-AC00122D6672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3892390" y="3770659"/>
              <a:ext cx="130957" cy="137515"/>
              <a:chOff x="3040719" y="1495215"/>
              <a:chExt cx="532761" cy="559441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7E0B60CC-9F1E-7FA5-A468-055A278DB65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8781612">
                <a:off x="3251746" y="1600948"/>
                <a:ext cx="427468" cy="216001"/>
                <a:chOff x="1177923" y="5427132"/>
                <a:chExt cx="379944" cy="199353"/>
              </a:xfrm>
            </p:grpSpPr>
            <p:sp>
              <p:nvSpPr>
                <p:cNvPr id="22" name="Rectangle: Rounded Corners 1233">
                  <a:extLst>
                    <a:ext uri="{FF2B5EF4-FFF2-40B4-BE49-F238E27FC236}">
                      <a16:creationId xmlns:a16="http://schemas.microsoft.com/office/drawing/2014/main" id="{8D5A8517-DB4F-D319-DEFC-DFF360A479A0}"/>
                    </a:ext>
                  </a:extLst>
                </p:cNvPr>
                <p:cNvSpPr/>
                <p:nvPr/>
              </p:nvSpPr>
              <p:spPr>
                <a:xfrm>
                  <a:off x="1308100" y="5427132"/>
                  <a:ext cx="249767" cy="199352"/>
                </a:xfrm>
                <a:prstGeom prst="roundRect">
                  <a:avLst>
                    <a:gd name="adj" fmla="val 12501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sz="9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3" name="Trapezoid 1234">
                  <a:extLst>
                    <a:ext uri="{FF2B5EF4-FFF2-40B4-BE49-F238E27FC236}">
                      <a16:creationId xmlns:a16="http://schemas.microsoft.com/office/drawing/2014/main" id="{AA97E216-72DD-3E21-67A0-63B5D04741A4}"/>
                    </a:ext>
                  </a:extLst>
                </p:cNvPr>
                <p:cNvSpPr/>
                <p:nvPr/>
              </p:nvSpPr>
              <p:spPr>
                <a:xfrm rot="5400000">
                  <a:off x="1135368" y="5469688"/>
                  <a:ext cx="199352" cy="114241"/>
                </a:xfrm>
                <a:prstGeom prst="trapezoid">
                  <a:avLst/>
                </a:prstGeom>
                <a:noFill/>
                <a:ln w="9525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sz="9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1" name="Trapezoid 1232">
                <a:extLst>
                  <a:ext uri="{FF2B5EF4-FFF2-40B4-BE49-F238E27FC236}">
                    <a16:creationId xmlns:a16="http://schemas.microsoft.com/office/drawing/2014/main" id="{B6CB3A25-9C39-06C3-1E2A-48213385A9DE}"/>
                  </a:ext>
                </a:extLst>
              </p:cNvPr>
              <p:cNvSpPr/>
              <p:nvPr/>
            </p:nvSpPr>
            <p:spPr>
              <a:xfrm rot="2580000" flipH="1">
                <a:off x="3040719" y="1851594"/>
                <a:ext cx="411595" cy="203062"/>
              </a:xfrm>
              <a:prstGeom prst="trapezoid">
                <a:avLst>
                  <a:gd name="adj" fmla="val 50508"/>
                </a:avLst>
              </a:prstGeom>
              <a:noFill/>
              <a:ln w="3175">
                <a:solidFill>
                  <a:schemeClr val="tx1">
                    <a:alpha val="7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9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1718FB2-45CF-DD6E-F597-8DF862430F62}"/>
              </a:ext>
            </a:extLst>
          </p:cNvPr>
          <p:cNvCxnSpPr/>
          <p:nvPr/>
        </p:nvCxnSpPr>
        <p:spPr>
          <a:xfrm>
            <a:off x="4608910" y="4329731"/>
            <a:ext cx="281939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9712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C323C2-C49A-4C3F-FA38-6AB4F79FD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966E0-A0A2-49DC-B90B-E16E1A137875}" type="slidenum">
              <a:rPr lang="en-CA" smtClean="0"/>
              <a:t>27</a:t>
            </a:fld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72FA54-A97C-DD1D-0B7C-97F3027FA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00" y="49104"/>
            <a:ext cx="11531600" cy="667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4593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2800C-6F3E-CC09-0778-D2E57F0BC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DE" dirty="0"/>
              <a:t>Algorithm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859B36-27BA-0A25-56B5-7361F4F25A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4066" y="1373365"/>
            <a:ext cx="11680447" cy="446631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0486B0-ECBD-9822-6E2A-C137508B9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966E0-A0A2-49DC-B90B-E16E1A137875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832625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98550-657C-835F-3FE1-3A9017980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DE" dirty="0"/>
              <a:t>Explicit 3D-GS helps 2D Diffusion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68B843-6AFC-6483-F478-DA796E22A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966E0-A0A2-49DC-B90B-E16E1A137875}" type="slidenum">
              <a:rPr lang="en-CA" smtClean="0"/>
              <a:t>29</a:t>
            </a:fld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323ACF-1E89-B831-FF24-8A8ACB944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9812"/>
            <a:ext cx="12192000" cy="489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81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C2FEB-16DB-E117-4C5A-B68C52999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Reconstruct 3D from Single Image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6EF50-E16D-4A17-FE2C-E93E4EFAC2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LRM: Regress </a:t>
            </a:r>
            <a:r>
              <a:rPr lang="en-CA" dirty="0" err="1"/>
              <a:t>NeRF</a:t>
            </a:r>
            <a:r>
              <a:rPr lang="en-CA" dirty="0"/>
              <a:t> tri-plane features from a RGB image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2B4D7C-A2F9-1ED9-1DD3-D98C8908C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966E0-A0A2-49DC-B90B-E16E1A137875}" type="slidenum">
              <a:rPr lang="en-CA" smtClean="0"/>
              <a:t>3</a:t>
            </a:fld>
            <a:endParaRPr lang="en-C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F44BA4-D266-5240-656D-1DB8A6EFFD93}"/>
              </a:ext>
            </a:extLst>
          </p:cNvPr>
          <p:cNvSpPr txBox="1"/>
          <p:nvPr/>
        </p:nvSpPr>
        <p:spPr>
          <a:xfrm>
            <a:off x="10445945" y="-1975"/>
            <a:ext cx="17460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dirty="0"/>
              <a:t>Saito et al. </a:t>
            </a:r>
            <a:r>
              <a:rPr lang="en-CA" sz="1200" dirty="0" err="1"/>
              <a:t>PIFu</a:t>
            </a:r>
            <a:r>
              <a:rPr lang="en-CA" sz="1200" dirty="0"/>
              <a:t>, ICCV’19.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5B47EB-0B34-6C7A-5BAD-F1B4DD4E62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465" y="1710475"/>
            <a:ext cx="9606845" cy="501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2529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D1640F-6B6B-C61B-2486-865A60C94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125EDCD-8E5A-7935-E9DF-8FA714C316D9}"/>
              </a:ext>
            </a:extLst>
          </p:cNvPr>
          <p:cNvSpPr txBox="1"/>
          <p:nvPr/>
        </p:nvSpPr>
        <p:spPr>
          <a:xfrm>
            <a:off x="2621280" y="3271681"/>
            <a:ext cx="6949440" cy="31463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en-DE" sz="3200" b="1" dirty="0">
                <a:solidFill>
                  <a:schemeClr val="tx2"/>
                </a:solidFill>
              </a:rPr>
              <a:t>Results: Object Reconstruction</a:t>
            </a:r>
          </a:p>
        </p:txBody>
      </p:sp>
    </p:spTree>
    <p:extLst>
      <p:ext uri="{BB962C8B-B14F-4D97-AF65-F5344CB8AC3E}">
        <p14:creationId xmlns:p14="http://schemas.microsoft.com/office/powerpoint/2010/main" val="3831974751"/>
      </p:ext>
    </p:extLst>
  </p:cSld>
  <p:clrMapOvr>
    <a:masterClrMapping/>
  </p:clrMapOvr>
  <p:transition spd="slow" advTm="1249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94B6591D-A258-DE98-798B-9C50170C6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" y="1529530"/>
            <a:ext cx="3464560" cy="346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vid_rendering-7">
            <a:hlinkClick r:id="" action="ppaction://media"/>
            <a:extLst>
              <a:ext uri="{FF2B5EF4-FFF2-40B4-BE49-F238E27FC236}">
                <a16:creationId xmlns:a16="http://schemas.microsoft.com/office/drawing/2014/main" id="{FD1E852C-7389-39A5-F682-E3F8388E06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930977" y="1529530"/>
            <a:ext cx="3464560" cy="3464560"/>
          </a:xfrm>
          <a:prstGeom prst="rect">
            <a:avLst/>
          </a:prstGeom>
        </p:spPr>
      </p:pic>
      <p:pic>
        <p:nvPicPr>
          <p:cNvPr id="11" name="vid_rendering-8">
            <a:hlinkClick r:id="" action="ppaction://media"/>
            <a:extLst>
              <a:ext uri="{FF2B5EF4-FFF2-40B4-BE49-F238E27FC236}">
                <a16:creationId xmlns:a16="http://schemas.microsoft.com/office/drawing/2014/main" id="{047F4CDF-8037-E05B-B208-101519FDE05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27440" y="1527025"/>
            <a:ext cx="3464560" cy="3464560"/>
          </a:xfrm>
          <a:prstGeom prst="rect">
            <a:avLst/>
          </a:prstGeom>
        </p:spPr>
      </p:pic>
      <p:pic>
        <p:nvPicPr>
          <p:cNvPr id="12" name="vid_rendering-9">
            <a:hlinkClick r:id="" action="ppaction://media"/>
            <a:extLst>
              <a:ext uri="{FF2B5EF4-FFF2-40B4-BE49-F238E27FC236}">
                <a16:creationId xmlns:a16="http://schemas.microsoft.com/office/drawing/2014/main" id="{DDEFB870-5E45-F5D4-8124-4E2872DCAE25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962153" y="1529530"/>
            <a:ext cx="3459550" cy="34595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BC5241D-11E8-4918-18E9-D84F47D2495A}"/>
              </a:ext>
            </a:extLst>
          </p:cNvPr>
          <p:cNvSpPr txBox="1"/>
          <p:nvPr/>
        </p:nvSpPr>
        <p:spPr>
          <a:xfrm>
            <a:off x="678741" y="5506391"/>
            <a:ext cx="1851949" cy="2949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en-US" sz="2000" b="1" dirty="0"/>
              <a:t>Input</a:t>
            </a:r>
            <a:r>
              <a:rPr lang="zh-CN" altLang="en-US" sz="2000" b="1" dirty="0"/>
              <a:t> </a:t>
            </a:r>
            <a:r>
              <a:rPr lang="en-US" sz="2000" b="1" dirty="0"/>
              <a:t>Image</a:t>
            </a:r>
            <a:endParaRPr lang="en-DE" sz="2000" b="1" dirty="0" err="1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4258042-71F6-126D-681C-01BD54652550}"/>
              </a:ext>
            </a:extLst>
          </p:cNvPr>
          <p:cNvSpPr txBox="1"/>
          <p:nvPr/>
        </p:nvSpPr>
        <p:spPr>
          <a:xfrm>
            <a:off x="6602767" y="5498953"/>
            <a:ext cx="2355186" cy="2949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en-DE" sz="2000" b="1" dirty="0"/>
              <a:t>Single-view Diffusion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A69F3F-78B2-4426-E42F-B14383733E8A}"/>
              </a:ext>
            </a:extLst>
          </p:cNvPr>
          <p:cNvSpPr txBox="1"/>
          <p:nvPr/>
        </p:nvSpPr>
        <p:spPr>
          <a:xfrm>
            <a:off x="9320103" y="5506391"/>
            <a:ext cx="2530690" cy="2949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en-DE" sz="2000" b="1" dirty="0"/>
              <a:t>Multi-view Diffusion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BE0E9F-386B-EE2B-D300-B3AA15116493}"/>
              </a:ext>
            </a:extLst>
          </p:cNvPr>
          <p:cNvSpPr txBox="1"/>
          <p:nvPr/>
        </p:nvSpPr>
        <p:spPr>
          <a:xfrm>
            <a:off x="3737284" y="5506391"/>
            <a:ext cx="1851949" cy="2949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en-DE" sz="2000" b="1" dirty="0"/>
              <a:t>Gen-3Diffusion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7F037A0E-E690-A68D-0CB7-E36F025CA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8" y="713910"/>
            <a:ext cx="10296524" cy="1404937"/>
          </a:xfrm>
        </p:spPr>
        <p:txBody>
          <a:bodyPr/>
          <a:lstStyle/>
          <a:p>
            <a:r>
              <a:rPr lang="en-DE" dirty="0"/>
              <a:t>Reconstruction w/ novel view diffusion</a:t>
            </a:r>
          </a:p>
        </p:txBody>
      </p:sp>
    </p:spTree>
    <p:extLst>
      <p:ext uri="{BB962C8B-B14F-4D97-AF65-F5344CB8AC3E}">
        <p14:creationId xmlns:p14="http://schemas.microsoft.com/office/powerpoint/2010/main" val="303281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0"/>
    </mc:Choice>
    <mc:Fallback xmlns="">
      <p:transition spd="slow" advTm="5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66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40B098-3A3B-9FD6-03A7-DD89DBEC8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7A648B23-6B4B-05D0-DFBA-5C3968A58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692149"/>
            <a:ext cx="10296524" cy="1404937"/>
          </a:xfrm>
        </p:spPr>
        <p:txBody>
          <a:bodyPr/>
          <a:lstStyle/>
          <a:p>
            <a:r>
              <a:rPr lang="en-DE" dirty="0"/>
              <a:t>Reconstruction w/ novel view diffusion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51F33A12-7603-36DB-DAE0-11CF1B979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3102"/>
            <a:ext cx="3459549" cy="345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vid_rendering-11">
            <a:hlinkClick r:id="" action="ppaction://media"/>
            <a:extLst>
              <a:ext uri="{FF2B5EF4-FFF2-40B4-BE49-F238E27FC236}">
                <a16:creationId xmlns:a16="http://schemas.microsoft.com/office/drawing/2014/main" id="{781C24D0-AD01-D73C-7AEF-41D1BBCDD7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33483" y="1600596"/>
            <a:ext cx="3459549" cy="3459549"/>
          </a:xfrm>
          <a:prstGeom prst="rect">
            <a:avLst/>
          </a:prstGeom>
        </p:spPr>
      </p:pic>
      <p:pic>
        <p:nvPicPr>
          <p:cNvPr id="3" name="vid_rendering-12">
            <a:hlinkClick r:id="" action="ppaction://media"/>
            <a:extLst>
              <a:ext uri="{FF2B5EF4-FFF2-40B4-BE49-F238E27FC236}">
                <a16:creationId xmlns:a16="http://schemas.microsoft.com/office/drawing/2014/main" id="{852C5C0E-5C3B-3E36-B6D9-63BFBFFDB1F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3957" y="1592217"/>
            <a:ext cx="3464561" cy="3464561"/>
          </a:xfrm>
          <a:prstGeom prst="rect">
            <a:avLst/>
          </a:prstGeom>
        </p:spPr>
      </p:pic>
      <p:pic>
        <p:nvPicPr>
          <p:cNvPr id="4" name="vid_rendering-13">
            <a:hlinkClick r:id="" action="ppaction://media"/>
            <a:extLst>
              <a:ext uri="{FF2B5EF4-FFF2-40B4-BE49-F238E27FC236}">
                <a16:creationId xmlns:a16="http://schemas.microsoft.com/office/drawing/2014/main" id="{4ED15620-65FD-71E3-69EB-2D0CAED8905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32451" y="1603101"/>
            <a:ext cx="3459549" cy="34595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53D627-168B-280B-A291-067E845FB193}"/>
              </a:ext>
            </a:extLst>
          </p:cNvPr>
          <p:cNvSpPr txBox="1"/>
          <p:nvPr/>
        </p:nvSpPr>
        <p:spPr>
          <a:xfrm>
            <a:off x="678741" y="5506391"/>
            <a:ext cx="1851949" cy="2949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en-US" sz="2000" b="1" dirty="0"/>
              <a:t>Input</a:t>
            </a:r>
            <a:r>
              <a:rPr lang="zh-CN" altLang="en-US" sz="2000" b="1" dirty="0"/>
              <a:t> </a:t>
            </a:r>
            <a:r>
              <a:rPr lang="en-US" sz="2000" b="1" dirty="0"/>
              <a:t>Image</a:t>
            </a:r>
            <a:endParaRPr lang="en-DE" sz="2000" b="1" dirty="0" err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55ECB8-F0E0-93F0-57AA-C6FA8CB21D24}"/>
              </a:ext>
            </a:extLst>
          </p:cNvPr>
          <p:cNvSpPr txBox="1"/>
          <p:nvPr/>
        </p:nvSpPr>
        <p:spPr>
          <a:xfrm>
            <a:off x="6602767" y="5498953"/>
            <a:ext cx="2355186" cy="2949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en-DE" sz="2000" b="1" dirty="0"/>
              <a:t>Single-view Diffusion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DAD70F-9515-D39C-F731-340E22DDF33B}"/>
              </a:ext>
            </a:extLst>
          </p:cNvPr>
          <p:cNvSpPr txBox="1"/>
          <p:nvPr/>
        </p:nvSpPr>
        <p:spPr>
          <a:xfrm>
            <a:off x="9320103" y="5506391"/>
            <a:ext cx="2530690" cy="2949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en-DE" sz="2000" b="1" dirty="0"/>
              <a:t>Multi-view Diffusion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602E89-477A-E9E3-F24E-7EB94C69B10E}"/>
              </a:ext>
            </a:extLst>
          </p:cNvPr>
          <p:cNvSpPr txBox="1"/>
          <p:nvPr/>
        </p:nvSpPr>
        <p:spPr>
          <a:xfrm>
            <a:off x="3737284" y="5506391"/>
            <a:ext cx="1851949" cy="2949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en-DE" sz="2000" b="1" dirty="0"/>
              <a:t>Gen-3Diffusion</a:t>
            </a:r>
          </a:p>
        </p:txBody>
      </p:sp>
    </p:spTree>
    <p:extLst>
      <p:ext uri="{BB962C8B-B14F-4D97-AF65-F5344CB8AC3E}">
        <p14:creationId xmlns:p14="http://schemas.microsoft.com/office/powerpoint/2010/main" val="194857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300"/>
    </mc:Choice>
    <mc:Fallback xmlns="">
      <p:transition spd="slow" advClick="0" advTm="5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6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3356B-DCCC-8FD2-F54E-50A9C9314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4C5011C5-1648-E6AB-141E-EABFAEDA5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692149"/>
            <a:ext cx="10296524" cy="1404937"/>
          </a:xfrm>
        </p:spPr>
        <p:txBody>
          <a:bodyPr/>
          <a:lstStyle/>
          <a:p>
            <a:r>
              <a:rPr lang="en-DE" dirty="0"/>
              <a:t>Reconstruction w/ novel view diffusion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693EF6A5-9184-0F15-0287-7D4508126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613612"/>
            <a:ext cx="3459548" cy="345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vid_rendering-16">
            <a:hlinkClick r:id="" action="ppaction://media"/>
            <a:extLst>
              <a:ext uri="{FF2B5EF4-FFF2-40B4-BE49-F238E27FC236}">
                <a16:creationId xmlns:a16="http://schemas.microsoft.com/office/drawing/2014/main" id="{77AE8B71-1254-98BB-4A9C-0F81E4E57E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933485" y="1613611"/>
            <a:ext cx="3459545" cy="3459545"/>
          </a:xfrm>
          <a:prstGeom prst="rect">
            <a:avLst/>
          </a:prstGeom>
        </p:spPr>
      </p:pic>
      <p:pic>
        <p:nvPicPr>
          <p:cNvPr id="7" name="vid_rendering-17">
            <a:hlinkClick r:id="" action="ppaction://media"/>
            <a:extLst>
              <a:ext uri="{FF2B5EF4-FFF2-40B4-BE49-F238E27FC236}">
                <a16:creationId xmlns:a16="http://schemas.microsoft.com/office/drawing/2014/main" id="{CB6D04DC-87FB-13B5-C6D3-42CF7158B79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50588" y="1613611"/>
            <a:ext cx="3459545" cy="3459545"/>
          </a:xfrm>
          <a:prstGeom prst="rect">
            <a:avLst/>
          </a:prstGeom>
        </p:spPr>
      </p:pic>
      <p:pic>
        <p:nvPicPr>
          <p:cNvPr id="5" name="vid_rendering-18">
            <a:hlinkClick r:id="" action="ppaction://media"/>
            <a:extLst>
              <a:ext uri="{FF2B5EF4-FFF2-40B4-BE49-F238E27FC236}">
                <a16:creationId xmlns:a16="http://schemas.microsoft.com/office/drawing/2014/main" id="{2DB6B04B-900E-27F4-F34A-62135B9450E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rcRect l="7273"/>
          <a:stretch/>
        </p:blipFill>
        <p:spPr>
          <a:xfrm>
            <a:off x="8984068" y="1613612"/>
            <a:ext cx="3207930" cy="34595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F18058-DFBB-ABA6-77D1-DD8506B2730D}"/>
              </a:ext>
            </a:extLst>
          </p:cNvPr>
          <p:cNvSpPr txBox="1"/>
          <p:nvPr/>
        </p:nvSpPr>
        <p:spPr>
          <a:xfrm>
            <a:off x="678741" y="5506391"/>
            <a:ext cx="1851949" cy="2949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en-US" sz="2000" b="1" dirty="0"/>
              <a:t>Input</a:t>
            </a:r>
            <a:r>
              <a:rPr lang="zh-CN" altLang="en-US" sz="2000" b="1" dirty="0"/>
              <a:t> </a:t>
            </a:r>
            <a:r>
              <a:rPr lang="en-US" sz="2000" b="1" dirty="0"/>
              <a:t>Image</a:t>
            </a:r>
            <a:endParaRPr lang="en-DE" sz="2000" b="1" dirty="0" err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243E0C-2B06-282B-0F5B-FD2052273417}"/>
              </a:ext>
            </a:extLst>
          </p:cNvPr>
          <p:cNvSpPr txBox="1"/>
          <p:nvPr/>
        </p:nvSpPr>
        <p:spPr>
          <a:xfrm>
            <a:off x="6602767" y="5498953"/>
            <a:ext cx="2355186" cy="2949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en-DE" sz="2000" b="1" dirty="0"/>
              <a:t>Single-view Diffusion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5AEBF2-2283-8381-2FD5-575317FFE90D}"/>
              </a:ext>
            </a:extLst>
          </p:cNvPr>
          <p:cNvSpPr txBox="1"/>
          <p:nvPr/>
        </p:nvSpPr>
        <p:spPr>
          <a:xfrm>
            <a:off x="9320103" y="5506391"/>
            <a:ext cx="2530690" cy="2949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en-DE" sz="2000" b="1" dirty="0"/>
              <a:t>Multi-view Diffusion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B34D97-08D0-B0F7-4ED1-BFFDC4E8D5BB}"/>
              </a:ext>
            </a:extLst>
          </p:cNvPr>
          <p:cNvSpPr txBox="1"/>
          <p:nvPr/>
        </p:nvSpPr>
        <p:spPr>
          <a:xfrm>
            <a:off x="3737284" y="5506391"/>
            <a:ext cx="1851949" cy="2949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en-DE" sz="2000" b="1" dirty="0"/>
              <a:t>Gen-3Diffusion</a:t>
            </a:r>
          </a:p>
        </p:txBody>
      </p:sp>
    </p:spTree>
    <p:extLst>
      <p:ext uri="{BB962C8B-B14F-4D97-AF65-F5344CB8AC3E}">
        <p14:creationId xmlns:p14="http://schemas.microsoft.com/office/powerpoint/2010/main" val="335888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300"/>
    </mc:Choice>
    <mc:Fallback xmlns="">
      <p:transition spd="slow" advClick="0" advTm="5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6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9C2C76-DAE7-5A04-AA9D-75CAE799C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F1D53799-933E-BC55-39A6-650B9C89C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692149"/>
            <a:ext cx="10296524" cy="1404937"/>
          </a:xfrm>
        </p:spPr>
        <p:txBody>
          <a:bodyPr/>
          <a:lstStyle/>
          <a:p>
            <a:r>
              <a:rPr lang="en-DE" dirty="0"/>
              <a:t>Reconstruction w/ novel view diffusion</a:t>
            </a:r>
          </a:p>
        </p:txBody>
      </p:sp>
      <p:pic>
        <p:nvPicPr>
          <p:cNvPr id="3" name="vid_rendering-21">
            <a:hlinkClick r:id="" action="ppaction://media"/>
            <a:extLst>
              <a:ext uri="{FF2B5EF4-FFF2-40B4-BE49-F238E27FC236}">
                <a16:creationId xmlns:a16="http://schemas.microsoft.com/office/drawing/2014/main" id="{07892C32-E3C0-019C-22E3-37D829036D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33484" y="1666161"/>
            <a:ext cx="3459548" cy="3459548"/>
          </a:xfrm>
          <a:prstGeom prst="rect">
            <a:avLst/>
          </a:prstGeom>
        </p:spPr>
      </p:pic>
      <p:pic>
        <p:nvPicPr>
          <p:cNvPr id="11266" name="Picture 2">
            <a:extLst>
              <a:ext uri="{FF2B5EF4-FFF2-40B4-BE49-F238E27FC236}">
                <a16:creationId xmlns:a16="http://schemas.microsoft.com/office/drawing/2014/main" id="{B6AEFD48-6C8D-68E7-067D-578B782DF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160"/>
            <a:ext cx="3459548" cy="345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vid_rendering-22">
            <a:hlinkClick r:id="" action="ppaction://media"/>
            <a:extLst>
              <a:ext uri="{FF2B5EF4-FFF2-40B4-BE49-F238E27FC236}">
                <a16:creationId xmlns:a16="http://schemas.microsoft.com/office/drawing/2014/main" id="{6BC34E3F-6C93-824A-15B3-8E06D97C8F7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50587" y="1666160"/>
            <a:ext cx="3459548" cy="3459548"/>
          </a:xfrm>
          <a:prstGeom prst="rect">
            <a:avLst/>
          </a:prstGeom>
        </p:spPr>
      </p:pic>
      <p:pic>
        <p:nvPicPr>
          <p:cNvPr id="11" name="vid_rendering-23">
            <a:hlinkClick r:id="" action="ppaction://media"/>
            <a:extLst>
              <a:ext uri="{FF2B5EF4-FFF2-40B4-BE49-F238E27FC236}">
                <a16:creationId xmlns:a16="http://schemas.microsoft.com/office/drawing/2014/main" id="{C9BD9453-1DB8-DBCF-F69D-CC6D5AC49A51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732454" y="1666160"/>
            <a:ext cx="3459548" cy="34595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69EC6F-DE66-8B2D-41B0-A6AA0A253F1B}"/>
              </a:ext>
            </a:extLst>
          </p:cNvPr>
          <p:cNvSpPr txBox="1"/>
          <p:nvPr/>
        </p:nvSpPr>
        <p:spPr>
          <a:xfrm>
            <a:off x="678741" y="5506391"/>
            <a:ext cx="1851949" cy="2949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en-US" sz="2000" b="1" dirty="0"/>
              <a:t>Input</a:t>
            </a:r>
            <a:r>
              <a:rPr lang="zh-CN" altLang="en-US" sz="2000" b="1" dirty="0"/>
              <a:t> </a:t>
            </a:r>
            <a:r>
              <a:rPr lang="en-US" sz="2000" b="1" dirty="0"/>
              <a:t>Image</a:t>
            </a:r>
            <a:endParaRPr lang="en-DE" sz="2000" b="1" dirty="0" err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D680E3-6836-6731-711A-9F10C3962C7A}"/>
              </a:ext>
            </a:extLst>
          </p:cNvPr>
          <p:cNvSpPr txBox="1"/>
          <p:nvPr/>
        </p:nvSpPr>
        <p:spPr>
          <a:xfrm>
            <a:off x="6602767" y="5498953"/>
            <a:ext cx="2355186" cy="2949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en-DE" sz="2000" b="1" dirty="0"/>
              <a:t>Single-view Diffusion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0BF6E2-313A-510B-58D0-17D5A0C86792}"/>
              </a:ext>
            </a:extLst>
          </p:cNvPr>
          <p:cNvSpPr txBox="1"/>
          <p:nvPr/>
        </p:nvSpPr>
        <p:spPr>
          <a:xfrm>
            <a:off x="9320103" y="5506391"/>
            <a:ext cx="2530690" cy="2949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en-DE" sz="2000" b="1" dirty="0"/>
              <a:t>Multi-view Diffusion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1FD19B-5475-8E58-398A-7A1C9A38A339}"/>
              </a:ext>
            </a:extLst>
          </p:cNvPr>
          <p:cNvSpPr txBox="1"/>
          <p:nvPr/>
        </p:nvSpPr>
        <p:spPr>
          <a:xfrm>
            <a:off x="3737284" y="5506391"/>
            <a:ext cx="1851949" cy="2949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en-DE" sz="2000" b="1" dirty="0"/>
              <a:t>Gen-3Diffusion</a:t>
            </a:r>
          </a:p>
        </p:txBody>
      </p:sp>
    </p:spTree>
    <p:extLst>
      <p:ext uri="{BB962C8B-B14F-4D97-AF65-F5344CB8AC3E}">
        <p14:creationId xmlns:p14="http://schemas.microsoft.com/office/powerpoint/2010/main" val="146728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0"/>
    </mc:Choice>
    <mc:Fallback xmlns="">
      <p:transition spd="slow" advTm="5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6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CCF7A-91DE-0F45-2026-3A0807EBC6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41E45C9E-D737-C8A7-CF94-CBE10DB1F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692149"/>
            <a:ext cx="10296524" cy="1404937"/>
          </a:xfrm>
        </p:spPr>
        <p:txBody>
          <a:bodyPr/>
          <a:lstStyle/>
          <a:p>
            <a:r>
              <a:rPr lang="en-DE" dirty="0"/>
              <a:t>Reconstruction w/ direct 3d reconstruction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4E22E252-86A5-5CA8-95FB-6881CE7B6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" y="1550549"/>
            <a:ext cx="3464560" cy="346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vid_rendering-7">
            <a:hlinkClick r:id="" action="ppaction://media"/>
            <a:extLst>
              <a:ext uri="{FF2B5EF4-FFF2-40B4-BE49-F238E27FC236}">
                <a16:creationId xmlns:a16="http://schemas.microsoft.com/office/drawing/2014/main" id="{DC48897F-CFFB-7B6B-0DE4-81069673D0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930977" y="1550549"/>
            <a:ext cx="3464560" cy="3464560"/>
          </a:xfrm>
          <a:prstGeom prst="rect">
            <a:avLst/>
          </a:prstGeom>
        </p:spPr>
      </p:pic>
      <p:pic>
        <p:nvPicPr>
          <p:cNvPr id="4" name="vid_rendering-10">
            <a:hlinkClick r:id="" action="ppaction://media"/>
            <a:extLst>
              <a:ext uri="{FF2B5EF4-FFF2-40B4-BE49-F238E27FC236}">
                <a16:creationId xmlns:a16="http://schemas.microsoft.com/office/drawing/2014/main" id="{4AE697C6-7887-B98A-7301-3CE5F256826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22925" y="1550549"/>
            <a:ext cx="3464560" cy="3464560"/>
          </a:xfrm>
          <a:prstGeom prst="rect">
            <a:avLst/>
          </a:prstGeom>
        </p:spPr>
      </p:pic>
      <p:pic>
        <p:nvPicPr>
          <p:cNvPr id="2" name="vid_rendering-6">
            <a:hlinkClick r:id="" action="ppaction://media"/>
            <a:extLst>
              <a:ext uri="{FF2B5EF4-FFF2-40B4-BE49-F238E27FC236}">
                <a16:creationId xmlns:a16="http://schemas.microsoft.com/office/drawing/2014/main" id="{30E00046-BB40-4161-1AA3-42AD81F500D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rcRect l="10029" r="7263"/>
          <a:stretch/>
        </p:blipFill>
        <p:spPr>
          <a:xfrm>
            <a:off x="6395537" y="1550549"/>
            <a:ext cx="2865486" cy="34645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2AA45B4-9F11-F75D-933A-7842AD1853D1}"/>
              </a:ext>
            </a:extLst>
          </p:cNvPr>
          <p:cNvSpPr txBox="1"/>
          <p:nvPr/>
        </p:nvSpPr>
        <p:spPr>
          <a:xfrm>
            <a:off x="678741" y="5506391"/>
            <a:ext cx="1851949" cy="2949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en-US" sz="2000" b="1" dirty="0"/>
              <a:t>Input</a:t>
            </a:r>
            <a:r>
              <a:rPr lang="zh-CN" altLang="en-US" sz="2000" b="1" dirty="0"/>
              <a:t> </a:t>
            </a:r>
            <a:r>
              <a:rPr lang="en-US" sz="2000" b="1" dirty="0"/>
              <a:t>Image</a:t>
            </a:r>
            <a:endParaRPr lang="en-DE" sz="2000" b="1" dirty="0" err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6C013B-CEE0-D700-620D-1546E046493D}"/>
              </a:ext>
            </a:extLst>
          </p:cNvPr>
          <p:cNvSpPr txBox="1"/>
          <p:nvPr/>
        </p:nvSpPr>
        <p:spPr>
          <a:xfrm>
            <a:off x="6602767" y="5498953"/>
            <a:ext cx="2355186" cy="2949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en-DE" sz="2000" b="1" dirty="0"/>
              <a:t>TripoSR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2044DB-744D-DF18-CADD-CBA96F476A02}"/>
              </a:ext>
            </a:extLst>
          </p:cNvPr>
          <p:cNvSpPr txBox="1"/>
          <p:nvPr/>
        </p:nvSpPr>
        <p:spPr>
          <a:xfrm>
            <a:off x="9661310" y="5498953"/>
            <a:ext cx="1851949" cy="2949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en-DE" sz="2000" b="1" dirty="0"/>
              <a:t>LGM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6FF235-2421-A7D4-C82D-ABE2C084DC87}"/>
              </a:ext>
            </a:extLst>
          </p:cNvPr>
          <p:cNvSpPr txBox="1"/>
          <p:nvPr/>
        </p:nvSpPr>
        <p:spPr>
          <a:xfrm>
            <a:off x="3737284" y="5506391"/>
            <a:ext cx="1851949" cy="2949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en-DE" sz="2000" b="1" dirty="0"/>
              <a:t>Gen-3Diffusion</a:t>
            </a:r>
          </a:p>
        </p:txBody>
      </p:sp>
    </p:spTree>
    <p:extLst>
      <p:ext uri="{BB962C8B-B14F-4D97-AF65-F5344CB8AC3E}">
        <p14:creationId xmlns:p14="http://schemas.microsoft.com/office/powerpoint/2010/main" val="133093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0"/>
    </mc:Choice>
    <mc:Fallback xmlns="">
      <p:transition spd="slow" advTm="5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6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66DDED-D094-0DB3-26DE-FA8161AA9A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7460D0C8-E1DF-7F72-D05E-E4DB9A6B1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692149"/>
            <a:ext cx="10296524" cy="1404937"/>
          </a:xfrm>
        </p:spPr>
        <p:txBody>
          <a:bodyPr/>
          <a:lstStyle/>
          <a:p>
            <a:r>
              <a:rPr lang="en-DE" dirty="0"/>
              <a:t>Reconstruction w/ direct 3d reconstruction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BD91BF-91CD-6DAF-62E4-97554A2C2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2084"/>
            <a:ext cx="3459549" cy="345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vid_rendering-11">
            <a:hlinkClick r:id="" action="ppaction://media"/>
            <a:extLst>
              <a:ext uri="{FF2B5EF4-FFF2-40B4-BE49-F238E27FC236}">
                <a16:creationId xmlns:a16="http://schemas.microsoft.com/office/drawing/2014/main" id="{4E2B6905-0568-3223-6417-D320C7FC3B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933483" y="1579578"/>
            <a:ext cx="3459549" cy="3459549"/>
          </a:xfrm>
          <a:prstGeom prst="rect">
            <a:avLst/>
          </a:prstGeom>
        </p:spPr>
      </p:pic>
      <p:pic>
        <p:nvPicPr>
          <p:cNvPr id="13" name="vid_rendering-14">
            <a:hlinkClick r:id="" action="ppaction://media"/>
            <a:extLst>
              <a:ext uri="{FF2B5EF4-FFF2-40B4-BE49-F238E27FC236}">
                <a16:creationId xmlns:a16="http://schemas.microsoft.com/office/drawing/2014/main" id="{6A317163-A9F0-28CB-8BCE-6AFD3E2B3BF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50586" y="1579578"/>
            <a:ext cx="3459549" cy="3459549"/>
          </a:xfrm>
          <a:prstGeom prst="rect">
            <a:avLst/>
          </a:prstGeom>
        </p:spPr>
      </p:pic>
      <p:pic>
        <p:nvPicPr>
          <p:cNvPr id="14" name="vid_rendering-15">
            <a:hlinkClick r:id="" action="ppaction://media"/>
            <a:extLst>
              <a:ext uri="{FF2B5EF4-FFF2-40B4-BE49-F238E27FC236}">
                <a16:creationId xmlns:a16="http://schemas.microsoft.com/office/drawing/2014/main" id="{8ABCBA0B-D7DA-287A-92B8-A6A9CC999BE1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732451" y="1579578"/>
            <a:ext cx="3459549" cy="34595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DDF819-50DA-C60B-F528-01A1F239BDF2}"/>
              </a:ext>
            </a:extLst>
          </p:cNvPr>
          <p:cNvSpPr txBox="1"/>
          <p:nvPr/>
        </p:nvSpPr>
        <p:spPr>
          <a:xfrm>
            <a:off x="678741" y="5506391"/>
            <a:ext cx="1851949" cy="2949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en-US" sz="2000" b="1" dirty="0"/>
              <a:t>Input</a:t>
            </a:r>
            <a:r>
              <a:rPr lang="zh-CN" altLang="en-US" sz="2000" b="1" dirty="0"/>
              <a:t> </a:t>
            </a:r>
            <a:r>
              <a:rPr lang="en-US" sz="2000" b="1" dirty="0"/>
              <a:t>Image</a:t>
            </a:r>
            <a:endParaRPr lang="en-DE" sz="2000" b="1" dirty="0" err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1900A0-905D-B85B-8C8B-9370FAA31501}"/>
              </a:ext>
            </a:extLst>
          </p:cNvPr>
          <p:cNvSpPr txBox="1"/>
          <p:nvPr/>
        </p:nvSpPr>
        <p:spPr>
          <a:xfrm>
            <a:off x="6602767" y="5498953"/>
            <a:ext cx="2355186" cy="2949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en-DE" sz="2000" b="1" dirty="0"/>
              <a:t>TripoSR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43503D-15D2-C850-4682-AED0C8299CEF}"/>
              </a:ext>
            </a:extLst>
          </p:cNvPr>
          <p:cNvSpPr txBox="1"/>
          <p:nvPr/>
        </p:nvSpPr>
        <p:spPr>
          <a:xfrm>
            <a:off x="9661310" y="5498953"/>
            <a:ext cx="1851949" cy="2949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en-DE" sz="2000" b="1" dirty="0"/>
              <a:t>LGM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986C95-7402-5292-91DF-BF9607A3CF05}"/>
              </a:ext>
            </a:extLst>
          </p:cNvPr>
          <p:cNvSpPr txBox="1"/>
          <p:nvPr/>
        </p:nvSpPr>
        <p:spPr>
          <a:xfrm>
            <a:off x="3737284" y="5506391"/>
            <a:ext cx="1851949" cy="2949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en-DE" sz="2000" b="1" dirty="0"/>
              <a:t>Gen-3Diffusion</a:t>
            </a:r>
          </a:p>
        </p:txBody>
      </p:sp>
    </p:spTree>
    <p:extLst>
      <p:ext uri="{BB962C8B-B14F-4D97-AF65-F5344CB8AC3E}">
        <p14:creationId xmlns:p14="http://schemas.microsoft.com/office/powerpoint/2010/main" val="263486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300"/>
    </mc:Choice>
    <mc:Fallback xmlns="">
      <p:transition spd="slow" advClick="0" advTm="5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66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C6B45B-7874-62AD-239B-9A3B8682B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A32770B5-11D3-ADD8-CC81-E268D34CC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692149"/>
            <a:ext cx="10296524" cy="1404937"/>
          </a:xfrm>
        </p:spPr>
        <p:txBody>
          <a:bodyPr/>
          <a:lstStyle/>
          <a:p>
            <a:r>
              <a:rPr lang="en-DE" dirty="0"/>
              <a:t>Reconstruction w/ direct 3d reconstruction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503EFC2-98AC-DFB4-83B9-FB5111F82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550550"/>
            <a:ext cx="3459548" cy="345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vid_rendering-16">
            <a:hlinkClick r:id="" action="ppaction://media"/>
            <a:extLst>
              <a:ext uri="{FF2B5EF4-FFF2-40B4-BE49-F238E27FC236}">
                <a16:creationId xmlns:a16="http://schemas.microsoft.com/office/drawing/2014/main" id="{886E3DAC-AE68-1DAA-EF3A-D3AA0C073B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933485" y="1571569"/>
            <a:ext cx="3459545" cy="3459545"/>
          </a:xfrm>
          <a:prstGeom prst="rect">
            <a:avLst/>
          </a:prstGeom>
        </p:spPr>
      </p:pic>
      <p:pic>
        <p:nvPicPr>
          <p:cNvPr id="10" name="vid_rendering-19">
            <a:hlinkClick r:id="" action="ppaction://media"/>
            <a:extLst>
              <a:ext uri="{FF2B5EF4-FFF2-40B4-BE49-F238E27FC236}">
                <a16:creationId xmlns:a16="http://schemas.microsoft.com/office/drawing/2014/main" id="{C7E7C3EE-4B1D-3C28-F2CA-0F5A77B526C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8970" y="1571565"/>
            <a:ext cx="3459545" cy="3459545"/>
          </a:xfrm>
          <a:prstGeom prst="rect">
            <a:avLst/>
          </a:prstGeom>
        </p:spPr>
      </p:pic>
      <p:pic>
        <p:nvPicPr>
          <p:cNvPr id="12" name="vid_rendering-20">
            <a:hlinkClick r:id="" action="ppaction://media"/>
            <a:extLst>
              <a:ext uri="{FF2B5EF4-FFF2-40B4-BE49-F238E27FC236}">
                <a16:creationId xmlns:a16="http://schemas.microsoft.com/office/drawing/2014/main" id="{FA3E3AA7-07A4-88E0-D436-DF2DE247F7C5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732450" y="1571561"/>
            <a:ext cx="3459545" cy="34595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4607CED-860D-4FE1-8BC7-B20D71E7494C}"/>
              </a:ext>
            </a:extLst>
          </p:cNvPr>
          <p:cNvSpPr txBox="1"/>
          <p:nvPr/>
        </p:nvSpPr>
        <p:spPr>
          <a:xfrm>
            <a:off x="678741" y="5506391"/>
            <a:ext cx="1851949" cy="2949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en-US" sz="2000" b="1" dirty="0"/>
              <a:t>Input</a:t>
            </a:r>
            <a:r>
              <a:rPr lang="zh-CN" altLang="en-US" sz="2000" b="1" dirty="0"/>
              <a:t> </a:t>
            </a:r>
            <a:r>
              <a:rPr lang="en-US" sz="2000" b="1" dirty="0"/>
              <a:t>Image</a:t>
            </a:r>
            <a:endParaRPr lang="en-DE" sz="2000" b="1" dirty="0" err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60A0A1-9293-7DC5-351E-F672CA3971F9}"/>
              </a:ext>
            </a:extLst>
          </p:cNvPr>
          <p:cNvSpPr txBox="1"/>
          <p:nvPr/>
        </p:nvSpPr>
        <p:spPr>
          <a:xfrm>
            <a:off x="6602767" y="5498953"/>
            <a:ext cx="2355186" cy="2949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en-DE" sz="2000" b="1" dirty="0"/>
              <a:t>TripoSR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26434C-C92F-21BB-72AE-127F2093718D}"/>
              </a:ext>
            </a:extLst>
          </p:cNvPr>
          <p:cNvSpPr txBox="1"/>
          <p:nvPr/>
        </p:nvSpPr>
        <p:spPr>
          <a:xfrm>
            <a:off x="9661310" y="5498953"/>
            <a:ext cx="1851949" cy="2949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en-DE" sz="2000" b="1" dirty="0"/>
              <a:t>LGM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F89EF1-3F63-BDA5-B230-C8089B0F9E61}"/>
              </a:ext>
            </a:extLst>
          </p:cNvPr>
          <p:cNvSpPr txBox="1"/>
          <p:nvPr/>
        </p:nvSpPr>
        <p:spPr>
          <a:xfrm>
            <a:off x="3737284" y="5506391"/>
            <a:ext cx="1851949" cy="2949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en-DE" sz="2000" b="1" dirty="0"/>
              <a:t>Gen-3Diffusion</a:t>
            </a:r>
          </a:p>
        </p:txBody>
      </p:sp>
    </p:spTree>
    <p:extLst>
      <p:ext uri="{BB962C8B-B14F-4D97-AF65-F5344CB8AC3E}">
        <p14:creationId xmlns:p14="http://schemas.microsoft.com/office/powerpoint/2010/main" val="253125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300"/>
    </mc:Choice>
    <mc:Fallback xmlns="">
      <p:transition spd="slow" advClick="0" advTm="5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6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187949-3A05-CDE3-E49E-788E4F9B6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798F254E-CC02-0FA1-DF67-640D2B12F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692149"/>
            <a:ext cx="10296524" cy="1404937"/>
          </a:xfrm>
        </p:spPr>
        <p:txBody>
          <a:bodyPr/>
          <a:lstStyle/>
          <a:p>
            <a:r>
              <a:rPr lang="en-DE" dirty="0"/>
              <a:t>Reconstruction w/ direct 3d reconstruction</a:t>
            </a:r>
          </a:p>
        </p:txBody>
      </p:sp>
      <p:pic>
        <p:nvPicPr>
          <p:cNvPr id="3" name="vid_rendering-21">
            <a:hlinkClick r:id="" action="ppaction://media"/>
            <a:extLst>
              <a:ext uri="{FF2B5EF4-FFF2-40B4-BE49-F238E27FC236}">
                <a16:creationId xmlns:a16="http://schemas.microsoft.com/office/drawing/2014/main" id="{56CECD06-BD2D-EA10-5A33-4122CBFEE2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33484" y="1666164"/>
            <a:ext cx="3459548" cy="3459548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759FA486-2BA5-8BEF-5386-8AF934D2D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163"/>
            <a:ext cx="3459548" cy="345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vid_rendering-24">
            <a:hlinkClick r:id="" action="ppaction://media"/>
            <a:extLst>
              <a:ext uri="{FF2B5EF4-FFF2-40B4-BE49-F238E27FC236}">
                <a16:creationId xmlns:a16="http://schemas.microsoft.com/office/drawing/2014/main" id="{F4712516-1A15-A678-09B8-E9C282F96F1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968" y="1666163"/>
            <a:ext cx="3459548" cy="3459548"/>
          </a:xfrm>
          <a:prstGeom prst="rect">
            <a:avLst/>
          </a:prstGeom>
        </p:spPr>
      </p:pic>
      <p:pic>
        <p:nvPicPr>
          <p:cNvPr id="14" name="vid_rendering-25">
            <a:hlinkClick r:id="" action="ppaction://media"/>
            <a:extLst>
              <a:ext uri="{FF2B5EF4-FFF2-40B4-BE49-F238E27FC236}">
                <a16:creationId xmlns:a16="http://schemas.microsoft.com/office/drawing/2014/main" id="{B5E37F4D-B561-20E2-4A23-1168B80FB7F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732452" y="1666163"/>
            <a:ext cx="3459548" cy="34595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609B2B-6E8D-C55A-46DE-5FC9D144193E}"/>
              </a:ext>
            </a:extLst>
          </p:cNvPr>
          <p:cNvSpPr txBox="1"/>
          <p:nvPr/>
        </p:nvSpPr>
        <p:spPr>
          <a:xfrm>
            <a:off x="678741" y="5506391"/>
            <a:ext cx="1851949" cy="2949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en-US" sz="2000" b="1" dirty="0"/>
              <a:t>Input</a:t>
            </a:r>
            <a:r>
              <a:rPr lang="zh-CN" altLang="en-US" sz="2000" b="1" dirty="0"/>
              <a:t> </a:t>
            </a:r>
            <a:r>
              <a:rPr lang="en-US" sz="2000" b="1" dirty="0"/>
              <a:t>Image</a:t>
            </a:r>
            <a:endParaRPr lang="en-DE" sz="2000" b="1" dirty="0" err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A74F59-60D7-A78F-D6C3-97A2D71A21D9}"/>
              </a:ext>
            </a:extLst>
          </p:cNvPr>
          <p:cNvSpPr txBox="1"/>
          <p:nvPr/>
        </p:nvSpPr>
        <p:spPr>
          <a:xfrm>
            <a:off x="6602767" y="5498953"/>
            <a:ext cx="2355186" cy="2949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en-DE" sz="2000" b="1" dirty="0"/>
              <a:t>TripoSR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B331C8-B5E3-26C3-B13F-55FCD70DAEEB}"/>
              </a:ext>
            </a:extLst>
          </p:cNvPr>
          <p:cNvSpPr txBox="1"/>
          <p:nvPr/>
        </p:nvSpPr>
        <p:spPr>
          <a:xfrm>
            <a:off x="9661310" y="5498953"/>
            <a:ext cx="1851949" cy="2949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en-DE" sz="2000" b="1" dirty="0"/>
              <a:t>LGM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97288C-7EDA-0E6F-8B26-62DB25D3D85A}"/>
              </a:ext>
            </a:extLst>
          </p:cNvPr>
          <p:cNvSpPr txBox="1"/>
          <p:nvPr/>
        </p:nvSpPr>
        <p:spPr>
          <a:xfrm>
            <a:off x="3737284" y="5506391"/>
            <a:ext cx="1851949" cy="2949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en-DE" sz="2000" b="1" dirty="0"/>
              <a:t>Gen-3Diffusion</a:t>
            </a:r>
          </a:p>
        </p:txBody>
      </p:sp>
    </p:spTree>
    <p:extLst>
      <p:ext uri="{BB962C8B-B14F-4D97-AF65-F5344CB8AC3E}">
        <p14:creationId xmlns:p14="http://schemas.microsoft.com/office/powerpoint/2010/main" val="235653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300"/>
    </mc:Choice>
    <mc:Fallback xmlns="">
      <p:transition spd="slow" advClick="0" advTm="5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66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3B0EB60-64D6-BB2C-F6FC-3E0470188A57}"/>
              </a:ext>
            </a:extLst>
          </p:cNvPr>
          <p:cNvSpPr txBox="1"/>
          <p:nvPr/>
        </p:nvSpPr>
        <p:spPr>
          <a:xfrm>
            <a:off x="2621280" y="3271681"/>
            <a:ext cx="6949440" cy="31463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en-DE" sz="3200" b="1" dirty="0">
                <a:solidFill>
                  <a:schemeClr val="tx2"/>
                </a:solidFill>
              </a:rPr>
              <a:t>Results: Avatar Reconstruction</a:t>
            </a:r>
          </a:p>
        </p:txBody>
      </p:sp>
    </p:spTree>
    <p:extLst>
      <p:ext uri="{BB962C8B-B14F-4D97-AF65-F5344CB8AC3E}">
        <p14:creationId xmlns:p14="http://schemas.microsoft.com/office/powerpoint/2010/main" val="63793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02ED4F-012C-4971-988A-A3691A3FD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AEE63-4651-F6B1-3A44-971D30227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Reconstruct 3D from Single Image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5571C-08CE-22A4-5ABB-4383CAAA39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err="1"/>
              <a:t>PiFU</a:t>
            </a:r>
            <a:r>
              <a:rPr lang="en-CA" dirty="0"/>
              <a:t>: regress occlusion field from a RGB image.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238AF5-3F4C-21A1-2E6B-3C34E9FC1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966E0-A0A2-49DC-B90B-E16E1A137875}" type="slidenum">
              <a:rPr lang="en-CA" smtClean="0"/>
              <a:t>4</a:t>
            </a:fld>
            <a:endParaRPr lang="en-C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813099-ECB7-B84C-ED28-DDEAA4668C2F}"/>
              </a:ext>
            </a:extLst>
          </p:cNvPr>
          <p:cNvSpPr txBox="1"/>
          <p:nvPr/>
        </p:nvSpPr>
        <p:spPr>
          <a:xfrm>
            <a:off x="10445945" y="-1975"/>
            <a:ext cx="17460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dirty="0"/>
              <a:t>Saito et al. </a:t>
            </a:r>
            <a:r>
              <a:rPr lang="en-CA" sz="1200" dirty="0" err="1"/>
              <a:t>PIFu</a:t>
            </a:r>
            <a:r>
              <a:rPr lang="en-CA" sz="1200" dirty="0"/>
              <a:t>, ICCV’19.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4F25B9-60B1-1B8B-851B-CDECD4305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9418" y="1810529"/>
            <a:ext cx="8773164" cy="468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2313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9F1C2DD-541A-7346-C10C-E3B0074D1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DE" dirty="0"/>
              <a:t>Reconstruction avatar appearance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311094-0C54-1DFA-38BA-7D1E1CFA9BAC}"/>
              </a:ext>
            </a:extLst>
          </p:cNvPr>
          <p:cNvSpPr txBox="1"/>
          <p:nvPr/>
        </p:nvSpPr>
        <p:spPr>
          <a:xfrm>
            <a:off x="678741" y="5814049"/>
            <a:ext cx="1851949" cy="2949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en-US" sz="2000" b="1" dirty="0"/>
              <a:t>Input</a:t>
            </a:r>
            <a:r>
              <a:rPr lang="zh-CN" altLang="en-US" sz="2000" b="1" dirty="0"/>
              <a:t> </a:t>
            </a:r>
            <a:r>
              <a:rPr lang="en-US" sz="2000" b="1" dirty="0"/>
              <a:t>Image</a:t>
            </a:r>
            <a:endParaRPr lang="en-DE" sz="2000" b="1" dirty="0" err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C347A4-C3AA-37BD-9F99-F6BAB648D973}"/>
              </a:ext>
            </a:extLst>
          </p:cNvPr>
          <p:cNvSpPr txBox="1"/>
          <p:nvPr/>
        </p:nvSpPr>
        <p:spPr>
          <a:xfrm>
            <a:off x="6765954" y="5814049"/>
            <a:ext cx="1851949" cy="2949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en-DE" sz="2000" b="1" dirty="0"/>
              <a:t>SiTH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278B05-8629-4198-87A5-7E7B8127C0E4}"/>
              </a:ext>
            </a:extLst>
          </p:cNvPr>
          <p:cNvSpPr txBox="1"/>
          <p:nvPr/>
        </p:nvSpPr>
        <p:spPr>
          <a:xfrm>
            <a:off x="9661310" y="5814049"/>
            <a:ext cx="1851949" cy="2949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en-DE" sz="2000" b="1" dirty="0"/>
              <a:t>SiFU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AAD4E4-BE6B-2002-BA87-E7974931E94C}"/>
              </a:ext>
            </a:extLst>
          </p:cNvPr>
          <p:cNvSpPr txBox="1"/>
          <p:nvPr/>
        </p:nvSpPr>
        <p:spPr>
          <a:xfrm>
            <a:off x="3737283" y="5842632"/>
            <a:ext cx="1851949" cy="2949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en-DE" sz="2000" b="1" dirty="0"/>
              <a:t>Gen-3Diffusion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03BA7EAA-EE8E-7E3C-3BFE-77CF323B94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9" r="22144"/>
          <a:stretch/>
        </p:blipFill>
        <p:spPr bwMode="auto">
          <a:xfrm>
            <a:off x="244429" y="1365010"/>
            <a:ext cx="2513662" cy="442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final_output-21">
            <a:hlinkClick r:id="" action="ppaction://media"/>
            <a:extLst>
              <a:ext uri="{FF2B5EF4-FFF2-40B4-BE49-F238E27FC236}">
                <a16:creationId xmlns:a16="http://schemas.microsoft.com/office/drawing/2014/main" id="{63FE901E-CCF7-2630-4BF3-F48E0F5464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19849" r="14590"/>
          <a:stretch/>
        </p:blipFill>
        <p:spPr>
          <a:xfrm>
            <a:off x="3173656" y="1391183"/>
            <a:ext cx="2922343" cy="4457461"/>
          </a:xfrm>
          <a:prstGeom prst="rect">
            <a:avLst/>
          </a:prstGeom>
        </p:spPr>
      </p:pic>
      <p:pic>
        <p:nvPicPr>
          <p:cNvPr id="12" name="final_output-22">
            <a:hlinkClick r:id="" action="ppaction://media"/>
            <a:extLst>
              <a:ext uri="{FF2B5EF4-FFF2-40B4-BE49-F238E27FC236}">
                <a16:creationId xmlns:a16="http://schemas.microsoft.com/office/drawing/2014/main" id="{E9C07C34-EA09-7665-6C24-7B3C1341A1F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rcRect l="18707" r="15176"/>
          <a:stretch/>
        </p:blipFill>
        <p:spPr>
          <a:xfrm>
            <a:off x="9116831" y="1338838"/>
            <a:ext cx="2940905" cy="4448017"/>
          </a:xfrm>
          <a:prstGeom prst="rect">
            <a:avLst/>
          </a:prstGeom>
        </p:spPr>
      </p:pic>
      <p:pic>
        <p:nvPicPr>
          <p:cNvPr id="13" name="final_output-23">
            <a:hlinkClick r:id="" action="ppaction://media"/>
            <a:extLst>
              <a:ext uri="{FF2B5EF4-FFF2-40B4-BE49-F238E27FC236}">
                <a16:creationId xmlns:a16="http://schemas.microsoft.com/office/drawing/2014/main" id="{DA301104-94F8-5003-383A-0268A57F739D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rcRect l="16371" r="12915"/>
          <a:stretch/>
        </p:blipFill>
        <p:spPr>
          <a:xfrm>
            <a:off x="6056705" y="1338838"/>
            <a:ext cx="3184832" cy="450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98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10640">
        <p:fade/>
      </p:transition>
    </mc:Choice>
    <mc:Fallback xmlns="">
      <p:transition advClick="0" advTm="106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70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70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9F1C2DD-541A-7346-C10C-E3B0074D1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DE" dirty="0"/>
              <a:t>Reconstruction avatar appearance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E282768B-91EC-EEB5-24B3-5D29222EA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1009" y="1394614"/>
            <a:ext cx="4451448" cy="445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final_output-9">
            <a:hlinkClick r:id="" action="ppaction://media"/>
            <a:extLst>
              <a:ext uri="{FF2B5EF4-FFF2-40B4-BE49-F238E27FC236}">
                <a16:creationId xmlns:a16="http://schemas.microsoft.com/office/drawing/2014/main" id="{A124A2C0-88F6-189D-2966-97D737A8DA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15260" r="15857"/>
          <a:stretch/>
        </p:blipFill>
        <p:spPr>
          <a:xfrm>
            <a:off x="2994660" y="1394614"/>
            <a:ext cx="3065590" cy="4450427"/>
          </a:xfrm>
          <a:prstGeom prst="rect">
            <a:avLst/>
          </a:prstGeom>
        </p:spPr>
      </p:pic>
      <p:pic>
        <p:nvPicPr>
          <p:cNvPr id="12" name="final_output-10">
            <a:hlinkClick r:id="" action="ppaction://media"/>
            <a:extLst>
              <a:ext uri="{FF2B5EF4-FFF2-40B4-BE49-F238E27FC236}">
                <a16:creationId xmlns:a16="http://schemas.microsoft.com/office/drawing/2014/main" id="{2532C69D-07EC-E0A8-7867-F92A8376F9D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rcRect l="15267" r="13950"/>
          <a:stretch/>
        </p:blipFill>
        <p:spPr>
          <a:xfrm>
            <a:off x="9041130" y="1361580"/>
            <a:ext cx="3150870" cy="4451448"/>
          </a:xfrm>
          <a:prstGeom prst="rect">
            <a:avLst/>
          </a:prstGeom>
        </p:spPr>
      </p:pic>
      <p:pic>
        <p:nvPicPr>
          <p:cNvPr id="13" name="final_output-11">
            <a:hlinkClick r:id="" action="ppaction://media"/>
            <a:extLst>
              <a:ext uri="{FF2B5EF4-FFF2-40B4-BE49-F238E27FC236}">
                <a16:creationId xmlns:a16="http://schemas.microsoft.com/office/drawing/2014/main" id="{398CA29F-9DA3-0547-A98C-478584F09C39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rcRect l="12516" r="11670"/>
          <a:stretch/>
        </p:blipFill>
        <p:spPr>
          <a:xfrm>
            <a:off x="5976388" y="1382163"/>
            <a:ext cx="3374832" cy="44514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1950C0-A4B4-1849-36BA-2028E5965039}"/>
              </a:ext>
            </a:extLst>
          </p:cNvPr>
          <p:cNvSpPr txBox="1"/>
          <p:nvPr/>
        </p:nvSpPr>
        <p:spPr>
          <a:xfrm>
            <a:off x="678741" y="5814049"/>
            <a:ext cx="1851949" cy="2949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en-US" sz="2000" b="1" dirty="0"/>
              <a:t>Input</a:t>
            </a:r>
            <a:r>
              <a:rPr lang="zh-CN" altLang="en-US" sz="2000" b="1" dirty="0"/>
              <a:t> </a:t>
            </a:r>
            <a:r>
              <a:rPr lang="en-US" sz="2000" b="1" dirty="0"/>
              <a:t>Image</a:t>
            </a:r>
            <a:endParaRPr lang="en-DE" sz="2000" b="1" dirty="0" err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9FE032-0348-D2FE-192C-57D9251CC9D6}"/>
              </a:ext>
            </a:extLst>
          </p:cNvPr>
          <p:cNvSpPr txBox="1"/>
          <p:nvPr/>
        </p:nvSpPr>
        <p:spPr>
          <a:xfrm>
            <a:off x="6765954" y="5814049"/>
            <a:ext cx="1851949" cy="2949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en-DE" sz="2000" b="1" dirty="0"/>
              <a:t>SiTH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AA7FBD-3292-5DDD-E25E-FE04C8E10EA4}"/>
              </a:ext>
            </a:extLst>
          </p:cNvPr>
          <p:cNvSpPr txBox="1"/>
          <p:nvPr/>
        </p:nvSpPr>
        <p:spPr>
          <a:xfrm>
            <a:off x="9661310" y="5814049"/>
            <a:ext cx="1851949" cy="2949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en-DE" sz="2000" b="1" dirty="0"/>
              <a:t>SiFU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2C2B4B-6FA9-4603-22DC-814BD445F29C}"/>
              </a:ext>
            </a:extLst>
          </p:cNvPr>
          <p:cNvSpPr txBox="1"/>
          <p:nvPr/>
        </p:nvSpPr>
        <p:spPr>
          <a:xfrm>
            <a:off x="3737283" y="5842632"/>
            <a:ext cx="1851949" cy="2949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en-DE" sz="2000" b="1" dirty="0"/>
              <a:t>Gen-3Diffusion</a:t>
            </a:r>
          </a:p>
        </p:txBody>
      </p:sp>
    </p:spTree>
    <p:extLst>
      <p:ext uri="{BB962C8B-B14F-4D97-AF65-F5344CB8AC3E}">
        <p14:creationId xmlns:p14="http://schemas.microsoft.com/office/powerpoint/2010/main" val="221601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10640">
        <p:fade/>
      </p:transition>
    </mc:Choice>
    <mc:Fallback xmlns="">
      <p:transition advClick="0" advTm="106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70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70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3EE68-D248-9C42-EE46-5EC24DFC0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vid_blender_tsdf_white-5">
            <a:hlinkClick r:id="" action="ppaction://media"/>
            <a:extLst>
              <a:ext uri="{FF2B5EF4-FFF2-40B4-BE49-F238E27FC236}">
                <a16:creationId xmlns:a16="http://schemas.microsoft.com/office/drawing/2014/main" id="{7AC390D4-F8CA-40BF-74B7-67DAC94E94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77874" y="1695673"/>
            <a:ext cx="3712503" cy="3712503"/>
          </a:xfrm>
          <a:prstGeom prst="rect">
            <a:avLst/>
          </a:prstGeom>
        </p:spPr>
      </p:pic>
      <p:pic>
        <p:nvPicPr>
          <p:cNvPr id="3" name="vid_blender_tsdf_white-11">
            <a:hlinkClick r:id="" action="ppaction://media"/>
            <a:extLst>
              <a:ext uri="{FF2B5EF4-FFF2-40B4-BE49-F238E27FC236}">
                <a16:creationId xmlns:a16="http://schemas.microsoft.com/office/drawing/2014/main" id="{B86CC4D6-236E-9A91-B0A4-CD44A09D30A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rcRect l="13366" r="15353"/>
          <a:stretch/>
        </p:blipFill>
        <p:spPr>
          <a:xfrm>
            <a:off x="3361042" y="1695673"/>
            <a:ext cx="2655835" cy="3725929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D7716AE8-2AEB-858E-92BA-EBB2A6CE4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851" y="1684319"/>
            <a:ext cx="3737283" cy="373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vid_blender_tsdf_white-7">
            <a:hlinkClick r:id="" action="ppaction://media"/>
            <a:extLst>
              <a:ext uri="{FF2B5EF4-FFF2-40B4-BE49-F238E27FC236}">
                <a16:creationId xmlns:a16="http://schemas.microsoft.com/office/drawing/2014/main" id="{7DD032A1-3CD9-62D5-303D-8DEC0C82F0E2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rcRect l="6167" r="-38"/>
          <a:stretch/>
        </p:blipFill>
        <p:spPr>
          <a:xfrm>
            <a:off x="5949429" y="1684319"/>
            <a:ext cx="3484998" cy="3712503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CF95ACF5-8D91-7325-94F2-78392663D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39" y="692149"/>
            <a:ext cx="10296524" cy="1404937"/>
          </a:xfrm>
        </p:spPr>
        <p:txBody>
          <a:bodyPr/>
          <a:lstStyle/>
          <a:p>
            <a:r>
              <a:rPr lang="en-DE" dirty="0"/>
              <a:t>Children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62A042-0DD7-C919-7EBC-CA82FB8C4B91}"/>
              </a:ext>
            </a:extLst>
          </p:cNvPr>
          <p:cNvSpPr txBox="1"/>
          <p:nvPr/>
        </p:nvSpPr>
        <p:spPr>
          <a:xfrm>
            <a:off x="678741" y="5814049"/>
            <a:ext cx="1851949" cy="2949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en-US" sz="2000" b="1" dirty="0"/>
              <a:t>Input</a:t>
            </a:r>
            <a:r>
              <a:rPr lang="zh-CN" altLang="en-US" sz="2000" b="1" dirty="0"/>
              <a:t> </a:t>
            </a:r>
            <a:r>
              <a:rPr lang="en-US" sz="2000" b="1" dirty="0"/>
              <a:t>Image</a:t>
            </a:r>
            <a:endParaRPr lang="en-DE" sz="2000" b="1" dirty="0" err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28AE14-BF21-624C-6995-F19109EA0178}"/>
              </a:ext>
            </a:extLst>
          </p:cNvPr>
          <p:cNvSpPr txBox="1"/>
          <p:nvPr/>
        </p:nvSpPr>
        <p:spPr>
          <a:xfrm>
            <a:off x="6765954" y="5814049"/>
            <a:ext cx="1851949" cy="2949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en-DE" sz="2000" b="1" dirty="0"/>
              <a:t>SiTH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40034C-DA4D-FB9A-AD06-0E8BE3021CF2}"/>
              </a:ext>
            </a:extLst>
          </p:cNvPr>
          <p:cNvSpPr txBox="1"/>
          <p:nvPr/>
        </p:nvSpPr>
        <p:spPr>
          <a:xfrm>
            <a:off x="9661310" y="5814049"/>
            <a:ext cx="1851949" cy="2949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en-DE" sz="2000" b="1" dirty="0"/>
              <a:t>SiFU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4F684B-213D-ADAE-7114-EF5CDD649178}"/>
              </a:ext>
            </a:extLst>
          </p:cNvPr>
          <p:cNvSpPr txBox="1"/>
          <p:nvPr/>
        </p:nvSpPr>
        <p:spPr>
          <a:xfrm>
            <a:off x="3737283" y="5842632"/>
            <a:ext cx="1851949" cy="2949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en-DE" sz="2000" b="1" dirty="0"/>
              <a:t>Gen-3Diffusion</a:t>
            </a:r>
          </a:p>
        </p:txBody>
      </p:sp>
    </p:spTree>
    <p:extLst>
      <p:ext uri="{BB962C8B-B14F-4D97-AF65-F5344CB8AC3E}">
        <p14:creationId xmlns:p14="http://schemas.microsoft.com/office/powerpoint/2010/main" val="23825743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 advTm="10640">
        <p159:morph option="byObject"/>
      </p:transition>
    </mc:Choice>
    <mc:Fallback xmlns="">
      <p:transition advClick="0" advTm="106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66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vid_mesh">
            <a:hlinkClick r:id="" action="ppaction://media"/>
            <a:extLst>
              <a:ext uri="{FF2B5EF4-FFF2-40B4-BE49-F238E27FC236}">
                <a16:creationId xmlns:a16="http://schemas.microsoft.com/office/drawing/2014/main" id="{E12CF284-23ED-9EAC-6BCB-27769E6642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39250" y="1379089"/>
            <a:ext cx="4448017" cy="444801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CD63096-BD46-5BC7-319C-29628C774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DE" dirty="0"/>
              <a:t>Reconstruction avatar geometry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B56A318-A4E7-533A-9367-CFDC3A417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9292" y="1394616"/>
            <a:ext cx="4448017" cy="4448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vid_blender_tsdf_white-21">
            <a:hlinkClick r:id="" action="ppaction://media"/>
            <a:extLst>
              <a:ext uri="{FF2B5EF4-FFF2-40B4-BE49-F238E27FC236}">
                <a16:creationId xmlns:a16="http://schemas.microsoft.com/office/drawing/2014/main" id="{464B6693-54FB-4C1E-BE06-31331D9BF8E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rcRect l="9642" r="12897"/>
          <a:stretch/>
        </p:blipFill>
        <p:spPr>
          <a:xfrm>
            <a:off x="8818887" y="1394615"/>
            <a:ext cx="3445496" cy="4448017"/>
          </a:xfrm>
          <a:prstGeom prst="rect">
            <a:avLst/>
          </a:prstGeom>
        </p:spPr>
      </p:pic>
      <p:pic>
        <p:nvPicPr>
          <p:cNvPr id="12" name="vid_blender_tsdf_white-22">
            <a:hlinkClick r:id="" action="ppaction://media"/>
            <a:extLst>
              <a:ext uri="{FF2B5EF4-FFF2-40B4-BE49-F238E27FC236}">
                <a16:creationId xmlns:a16="http://schemas.microsoft.com/office/drawing/2014/main" id="{5B135C47-5BCD-0D83-6188-02483CDE9665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rcRect l="18622" r="13282"/>
          <a:stretch/>
        </p:blipFill>
        <p:spPr>
          <a:xfrm>
            <a:off x="6177454" y="1379088"/>
            <a:ext cx="3028950" cy="44480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375828-CE91-702D-136E-AC3E7120F343}"/>
              </a:ext>
            </a:extLst>
          </p:cNvPr>
          <p:cNvSpPr txBox="1"/>
          <p:nvPr/>
        </p:nvSpPr>
        <p:spPr>
          <a:xfrm>
            <a:off x="678741" y="5814049"/>
            <a:ext cx="1851949" cy="2949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en-US" sz="2000" b="1" dirty="0"/>
              <a:t>Input</a:t>
            </a:r>
            <a:r>
              <a:rPr lang="zh-CN" altLang="en-US" sz="2000" b="1" dirty="0"/>
              <a:t> </a:t>
            </a:r>
            <a:r>
              <a:rPr lang="en-US" sz="2000" b="1" dirty="0"/>
              <a:t>Image</a:t>
            </a:r>
            <a:endParaRPr lang="en-DE" sz="2000" b="1" dirty="0" err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318EC6-4BC7-998C-6A13-7474D8A0EDC2}"/>
              </a:ext>
            </a:extLst>
          </p:cNvPr>
          <p:cNvSpPr txBox="1"/>
          <p:nvPr/>
        </p:nvSpPr>
        <p:spPr>
          <a:xfrm>
            <a:off x="6765954" y="5814049"/>
            <a:ext cx="1851949" cy="2949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en-DE" sz="2000" b="1" dirty="0"/>
              <a:t>ICON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ADDA34-A0DA-048B-2C19-190915430500}"/>
              </a:ext>
            </a:extLst>
          </p:cNvPr>
          <p:cNvSpPr txBox="1"/>
          <p:nvPr/>
        </p:nvSpPr>
        <p:spPr>
          <a:xfrm>
            <a:off x="9661310" y="5814049"/>
            <a:ext cx="1851949" cy="2949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en-DE" sz="2000" b="1" dirty="0"/>
              <a:t>ECON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38033E-6700-B301-0CC6-208502834BDB}"/>
              </a:ext>
            </a:extLst>
          </p:cNvPr>
          <p:cNvSpPr txBox="1"/>
          <p:nvPr/>
        </p:nvSpPr>
        <p:spPr>
          <a:xfrm>
            <a:off x="3737283" y="5842632"/>
            <a:ext cx="1851949" cy="2949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en-DE" sz="2000" b="1" dirty="0"/>
              <a:t>Gen-3Diffusion</a:t>
            </a:r>
          </a:p>
        </p:txBody>
      </p:sp>
    </p:spTree>
    <p:extLst>
      <p:ext uri="{BB962C8B-B14F-4D97-AF65-F5344CB8AC3E}">
        <p14:creationId xmlns:p14="http://schemas.microsoft.com/office/powerpoint/2010/main" val="264692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300"/>
    </mc:Choice>
    <mc:Fallback xmlns="">
      <p:transition spd="slow" advClick="0" advTm="5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6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6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D63096-BD46-5BC7-319C-29628C774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DE"/>
              <a:t>Reconstruction avatar geometry</a:t>
            </a:r>
            <a:endParaRPr lang="en-DE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833247E-0684-790C-980D-4077736C1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9292" y="1394615"/>
            <a:ext cx="4448017" cy="4448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vid_blender_tsdf_white-23">
            <a:hlinkClick r:id="" action="ppaction://media"/>
            <a:extLst>
              <a:ext uri="{FF2B5EF4-FFF2-40B4-BE49-F238E27FC236}">
                <a16:creationId xmlns:a16="http://schemas.microsoft.com/office/drawing/2014/main" id="{4D3AEACA-5418-A95A-5A5A-28B311363E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14066" r="14840"/>
          <a:stretch/>
        </p:blipFill>
        <p:spPr>
          <a:xfrm>
            <a:off x="6110777" y="1394615"/>
            <a:ext cx="3162301" cy="4448017"/>
          </a:xfrm>
          <a:prstGeom prst="rect">
            <a:avLst/>
          </a:prstGeom>
        </p:spPr>
      </p:pic>
      <p:pic>
        <p:nvPicPr>
          <p:cNvPr id="4" name="vid_blender_tsdf_white-24">
            <a:hlinkClick r:id="" action="ppaction://media"/>
            <a:extLst>
              <a:ext uri="{FF2B5EF4-FFF2-40B4-BE49-F238E27FC236}">
                <a16:creationId xmlns:a16="http://schemas.microsoft.com/office/drawing/2014/main" id="{37C11F38-29BA-B7B8-3185-98FE046785A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rcRect l="16009" r="12897"/>
          <a:stretch/>
        </p:blipFill>
        <p:spPr>
          <a:xfrm>
            <a:off x="9029701" y="1394615"/>
            <a:ext cx="3162300" cy="4448017"/>
          </a:xfrm>
          <a:prstGeom prst="rect">
            <a:avLst/>
          </a:prstGeom>
        </p:spPr>
      </p:pic>
      <p:pic>
        <p:nvPicPr>
          <p:cNvPr id="15" name="vid_mesh-3">
            <a:hlinkClick r:id="" action="ppaction://media"/>
            <a:extLst>
              <a:ext uri="{FF2B5EF4-FFF2-40B4-BE49-F238E27FC236}">
                <a16:creationId xmlns:a16="http://schemas.microsoft.com/office/drawing/2014/main" id="{E9680C9E-0781-0498-E213-8264B219D526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rcRect l="13964" r="15910"/>
          <a:stretch/>
        </p:blipFill>
        <p:spPr>
          <a:xfrm>
            <a:off x="3082997" y="1366032"/>
            <a:ext cx="3119220" cy="444801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4E7972B-930B-ADC6-1FB5-FB3D02E38328}"/>
              </a:ext>
            </a:extLst>
          </p:cNvPr>
          <p:cNvSpPr txBox="1"/>
          <p:nvPr/>
        </p:nvSpPr>
        <p:spPr>
          <a:xfrm>
            <a:off x="678741" y="5814049"/>
            <a:ext cx="1851949" cy="2949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en-US" sz="2000" b="1" dirty="0"/>
              <a:t>Input</a:t>
            </a:r>
            <a:r>
              <a:rPr lang="zh-CN" altLang="en-US" sz="2000" b="1" dirty="0"/>
              <a:t> </a:t>
            </a:r>
            <a:r>
              <a:rPr lang="en-US" sz="2000" b="1" dirty="0"/>
              <a:t>Image</a:t>
            </a:r>
            <a:endParaRPr lang="en-DE" sz="2000" b="1" dirty="0" err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3D6B50-5955-4794-DE19-D3C63A8AEB15}"/>
              </a:ext>
            </a:extLst>
          </p:cNvPr>
          <p:cNvSpPr txBox="1"/>
          <p:nvPr/>
        </p:nvSpPr>
        <p:spPr>
          <a:xfrm>
            <a:off x="6765954" y="5814049"/>
            <a:ext cx="1851949" cy="2949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en-DE" sz="2000" b="1" dirty="0"/>
              <a:t>ICON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29B2B1-3F9C-3214-959B-DB8EE746D3EE}"/>
              </a:ext>
            </a:extLst>
          </p:cNvPr>
          <p:cNvSpPr txBox="1"/>
          <p:nvPr/>
        </p:nvSpPr>
        <p:spPr>
          <a:xfrm>
            <a:off x="9661310" y="5814049"/>
            <a:ext cx="1851949" cy="2949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en-DE" sz="2000" b="1" dirty="0"/>
              <a:t>ECON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368AD3-5198-5181-913D-5457733F1A84}"/>
              </a:ext>
            </a:extLst>
          </p:cNvPr>
          <p:cNvSpPr txBox="1"/>
          <p:nvPr/>
        </p:nvSpPr>
        <p:spPr>
          <a:xfrm>
            <a:off x="3737283" y="5842632"/>
            <a:ext cx="1851949" cy="2949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en-DE" sz="2000" b="1" dirty="0"/>
              <a:t>Gen-3Diffusion</a:t>
            </a:r>
          </a:p>
        </p:txBody>
      </p:sp>
    </p:spTree>
    <p:extLst>
      <p:ext uri="{BB962C8B-B14F-4D97-AF65-F5344CB8AC3E}">
        <p14:creationId xmlns:p14="http://schemas.microsoft.com/office/powerpoint/2010/main" val="57281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5300">
        <p:fade/>
      </p:transition>
    </mc:Choice>
    <mc:Fallback xmlns="">
      <p:transition advClick="0" advTm="53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6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6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B7B21A0-749D-7C95-35CD-4CDF24606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</a:t>
            </a:r>
            <a:r>
              <a:rPr lang="en-DE" dirty="0"/>
              <a:t>trong generalization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F870208D-F681-BF67-BE4C-B953B9E1F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019" y="1782362"/>
            <a:ext cx="3293276" cy="329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final_output-18">
            <a:hlinkClick r:id="" action="ppaction://media"/>
            <a:extLst>
              <a:ext uri="{FF2B5EF4-FFF2-40B4-BE49-F238E27FC236}">
                <a16:creationId xmlns:a16="http://schemas.microsoft.com/office/drawing/2014/main" id="{555C012E-66E6-CF3C-3EB3-0B629864FF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 l="11056" r="11143"/>
          <a:stretch/>
        </p:blipFill>
        <p:spPr>
          <a:xfrm>
            <a:off x="2480217" y="1782362"/>
            <a:ext cx="2562209" cy="3293276"/>
          </a:xfrm>
          <a:prstGeom prst="rect">
            <a:avLst/>
          </a:prstGeom>
        </p:spPr>
      </p:pic>
      <p:pic>
        <p:nvPicPr>
          <p:cNvPr id="16" name="final_output-19">
            <a:hlinkClick r:id="" action="ppaction://media"/>
            <a:extLst>
              <a:ext uri="{FF2B5EF4-FFF2-40B4-BE49-F238E27FC236}">
                <a16:creationId xmlns:a16="http://schemas.microsoft.com/office/drawing/2014/main" id="{D109A936-144D-3C86-008D-B13B043CC34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rcRect l="6100" r="6935"/>
          <a:stretch/>
        </p:blipFill>
        <p:spPr>
          <a:xfrm>
            <a:off x="6908927" y="1765496"/>
            <a:ext cx="2864012" cy="3293276"/>
          </a:xfrm>
          <a:prstGeom prst="rect">
            <a:avLst/>
          </a:prstGeom>
        </p:spPr>
      </p:pic>
      <p:pic>
        <p:nvPicPr>
          <p:cNvPr id="17" name="final_output-20">
            <a:hlinkClick r:id="" action="ppaction://media"/>
            <a:extLst>
              <a:ext uri="{FF2B5EF4-FFF2-40B4-BE49-F238E27FC236}">
                <a16:creationId xmlns:a16="http://schemas.microsoft.com/office/drawing/2014/main" id="{F93D3291-5B94-2887-83C6-2BAED5E02E04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rcRect l="16173" r="19932"/>
          <a:stretch/>
        </p:blipFill>
        <p:spPr>
          <a:xfrm>
            <a:off x="4942391" y="1783578"/>
            <a:ext cx="2081123" cy="3257112"/>
          </a:xfrm>
          <a:prstGeom prst="rect">
            <a:avLst/>
          </a:prstGeom>
        </p:spPr>
      </p:pic>
      <p:pic>
        <p:nvPicPr>
          <p:cNvPr id="18" name="vid_blender_tsdf_white-25">
            <a:hlinkClick r:id="" action="ppaction://media"/>
            <a:extLst>
              <a:ext uri="{FF2B5EF4-FFF2-40B4-BE49-F238E27FC236}">
                <a16:creationId xmlns:a16="http://schemas.microsoft.com/office/drawing/2014/main" id="{3286C290-AB83-9A47-0CA4-709FE21EA5B9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rcRect l="11211" r="13520"/>
          <a:stretch/>
        </p:blipFill>
        <p:spPr>
          <a:xfrm>
            <a:off x="9764090" y="1782362"/>
            <a:ext cx="2427910" cy="32256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F606FF-7A86-A8BE-FC4E-4A25DDE875CD}"/>
              </a:ext>
            </a:extLst>
          </p:cNvPr>
          <p:cNvSpPr txBox="1"/>
          <p:nvPr/>
        </p:nvSpPr>
        <p:spPr>
          <a:xfrm>
            <a:off x="431644" y="5796758"/>
            <a:ext cx="1851949" cy="2949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en-US" sz="2000" b="1" dirty="0"/>
              <a:t>Input</a:t>
            </a:r>
            <a:r>
              <a:rPr lang="zh-CN" altLang="en-US" sz="2000" b="1" dirty="0"/>
              <a:t> </a:t>
            </a:r>
            <a:r>
              <a:rPr lang="en-US" sz="2000" b="1" dirty="0"/>
              <a:t>Image</a:t>
            </a:r>
            <a:endParaRPr lang="en-DE" sz="2000" b="1" dirty="0" err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AAF901-1D9D-5A0D-E6CC-79C1C97DBBF7}"/>
              </a:ext>
            </a:extLst>
          </p:cNvPr>
          <p:cNvSpPr txBox="1"/>
          <p:nvPr/>
        </p:nvSpPr>
        <p:spPr>
          <a:xfrm>
            <a:off x="9908407" y="5814049"/>
            <a:ext cx="1851949" cy="2949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en-DE" sz="2000" b="1" dirty="0"/>
              <a:t>ECON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AD6EC4-532F-6FA9-8984-56CA0EEABC4B}"/>
              </a:ext>
            </a:extLst>
          </p:cNvPr>
          <p:cNvSpPr txBox="1"/>
          <p:nvPr/>
        </p:nvSpPr>
        <p:spPr>
          <a:xfrm>
            <a:off x="2835346" y="5814049"/>
            <a:ext cx="1851949" cy="2949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en-DE" sz="2000" b="1" dirty="0"/>
              <a:t>Gen-3Diffusion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EF2EA8-727C-C63E-A79C-B8109B0642B1}"/>
              </a:ext>
            </a:extLst>
          </p:cNvPr>
          <p:cNvSpPr txBox="1"/>
          <p:nvPr/>
        </p:nvSpPr>
        <p:spPr>
          <a:xfrm>
            <a:off x="5071441" y="5814049"/>
            <a:ext cx="1851949" cy="2949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en-DE" sz="2000" b="1" dirty="0"/>
              <a:t>SiTH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2D4DEE-5F96-47E2-84FD-14D2E00E5690}"/>
              </a:ext>
            </a:extLst>
          </p:cNvPr>
          <p:cNvSpPr txBox="1"/>
          <p:nvPr/>
        </p:nvSpPr>
        <p:spPr>
          <a:xfrm>
            <a:off x="7307536" y="5815762"/>
            <a:ext cx="1851949" cy="2949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en-DE" sz="2000" b="1" dirty="0"/>
              <a:t>SiFU</a:t>
            </a:r>
          </a:p>
        </p:txBody>
      </p:sp>
    </p:spTree>
    <p:extLst>
      <p:ext uri="{BB962C8B-B14F-4D97-AF65-F5344CB8AC3E}">
        <p14:creationId xmlns:p14="http://schemas.microsoft.com/office/powerpoint/2010/main" val="326089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300"/>
    </mc:Choice>
    <mc:Fallback xmlns="">
      <p:transition spd="slow" advClick="0" advTm="5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70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70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6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31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2x2_twindom_1">
            <a:hlinkClick r:id="" action="ppaction://media"/>
            <a:extLst>
              <a:ext uri="{FF2B5EF4-FFF2-40B4-BE49-F238E27FC236}">
                <a16:creationId xmlns:a16="http://schemas.microsoft.com/office/drawing/2014/main" id="{549C7139-9AC6-EFD5-7490-455717185E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76597" r="-2" b="53187"/>
          <a:stretch/>
        </p:blipFill>
        <p:spPr>
          <a:xfrm>
            <a:off x="9870829" y="4000404"/>
            <a:ext cx="2819718" cy="2820028"/>
          </a:xfrm>
          <a:prstGeom prst="rect">
            <a:avLst/>
          </a:prstGeom>
        </p:spPr>
      </p:pic>
      <p:pic>
        <p:nvPicPr>
          <p:cNvPr id="15" name="2x2_twindom_1">
            <a:hlinkClick r:id="" action="ppaction://media"/>
            <a:extLst>
              <a:ext uri="{FF2B5EF4-FFF2-40B4-BE49-F238E27FC236}">
                <a16:creationId xmlns:a16="http://schemas.microsoft.com/office/drawing/2014/main" id="{C966365E-3F04-B9E9-8C22-859A155197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26424" r="52476" b="53187"/>
          <a:stretch/>
        </p:blipFill>
        <p:spPr>
          <a:xfrm>
            <a:off x="9748913" y="1154429"/>
            <a:ext cx="2594080" cy="2877590"/>
          </a:xfrm>
          <a:prstGeom prst="rect">
            <a:avLst/>
          </a:prstGeom>
        </p:spPr>
      </p:pic>
      <p:pic>
        <p:nvPicPr>
          <p:cNvPr id="5" name="2x2_twindom_2">
            <a:hlinkClick r:id="" action="ppaction://media"/>
            <a:extLst>
              <a:ext uri="{FF2B5EF4-FFF2-40B4-BE49-F238E27FC236}">
                <a16:creationId xmlns:a16="http://schemas.microsoft.com/office/drawing/2014/main" id="{D986B154-5F98-3B18-43CB-B798D4A0EFEB}"/>
              </a:ext>
            </a:extLst>
          </p:cNvPr>
          <p:cNvPicPr>
            <a:picLocks noGrp="1" noChangeAspect="1"/>
          </p:cNvPicPr>
          <p:nvPr>
            <p:ph sz="half"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l="3338" r="79266"/>
          <a:stretch/>
        </p:blipFill>
        <p:spPr>
          <a:xfrm>
            <a:off x="0" y="1154430"/>
            <a:ext cx="1963927" cy="564498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1A76364-FA99-3A70-8492-8D34BA573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</a:t>
            </a:r>
            <a:r>
              <a:rPr lang="en-DE" dirty="0"/>
              <a:t>trong generalization</a:t>
            </a:r>
          </a:p>
        </p:txBody>
      </p:sp>
      <p:pic>
        <p:nvPicPr>
          <p:cNvPr id="8" name="2x2_twindom_1">
            <a:hlinkClick r:id="" action="ppaction://media"/>
            <a:extLst>
              <a:ext uri="{FF2B5EF4-FFF2-40B4-BE49-F238E27FC236}">
                <a16:creationId xmlns:a16="http://schemas.microsoft.com/office/drawing/2014/main" id="{F8D786C1-7632-ADA7-528C-EE07D31148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5832" r="80438" b="53187"/>
          <a:stretch/>
        </p:blipFill>
        <p:spPr>
          <a:xfrm>
            <a:off x="8699232" y="1203241"/>
            <a:ext cx="1654231" cy="2820028"/>
          </a:xfrm>
          <a:prstGeom prst="rect">
            <a:avLst/>
          </a:prstGeom>
        </p:spPr>
      </p:pic>
      <p:pic>
        <p:nvPicPr>
          <p:cNvPr id="10" name="2x2_twindom_2">
            <a:hlinkClick r:id="" action="ppaction://media"/>
            <a:extLst>
              <a:ext uri="{FF2B5EF4-FFF2-40B4-BE49-F238E27FC236}">
                <a16:creationId xmlns:a16="http://schemas.microsoft.com/office/drawing/2014/main" id="{3123154B-938A-F53F-DCFB-F90C7C173D7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l="26880" r="51846"/>
          <a:stretch/>
        </p:blipFill>
        <p:spPr>
          <a:xfrm>
            <a:off x="1527761" y="1154430"/>
            <a:ext cx="2401824" cy="5644982"/>
          </a:xfrm>
          <a:prstGeom prst="rect">
            <a:avLst/>
          </a:prstGeom>
        </p:spPr>
      </p:pic>
      <p:pic>
        <p:nvPicPr>
          <p:cNvPr id="12" name="2x2_twindom_2">
            <a:hlinkClick r:id="" action="ppaction://media"/>
            <a:extLst>
              <a:ext uri="{FF2B5EF4-FFF2-40B4-BE49-F238E27FC236}">
                <a16:creationId xmlns:a16="http://schemas.microsoft.com/office/drawing/2014/main" id="{C87366BE-FF4E-0E3B-5644-C1A84A026DD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l="73824"/>
          <a:stretch/>
        </p:blipFill>
        <p:spPr>
          <a:xfrm>
            <a:off x="5666475" y="1154430"/>
            <a:ext cx="2955280" cy="5644982"/>
          </a:xfrm>
          <a:prstGeom prst="rect">
            <a:avLst/>
          </a:prstGeom>
        </p:spPr>
      </p:pic>
      <p:pic>
        <p:nvPicPr>
          <p:cNvPr id="11" name="2x2_twindom_2">
            <a:hlinkClick r:id="" action="ppaction://media"/>
            <a:extLst>
              <a:ext uri="{FF2B5EF4-FFF2-40B4-BE49-F238E27FC236}">
                <a16:creationId xmlns:a16="http://schemas.microsoft.com/office/drawing/2014/main" id="{39363EAD-5F1E-6828-E833-01832C11160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l="53735" r="29363"/>
          <a:stretch/>
        </p:blipFill>
        <p:spPr>
          <a:xfrm>
            <a:off x="4167943" y="1154430"/>
            <a:ext cx="1908173" cy="5644982"/>
          </a:xfrm>
          <a:prstGeom prst="rect">
            <a:avLst/>
          </a:prstGeom>
        </p:spPr>
      </p:pic>
      <p:pic>
        <p:nvPicPr>
          <p:cNvPr id="14" name="2x2_twindom_1">
            <a:hlinkClick r:id="" action="ppaction://media"/>
            <a:extLst>
              <a:ext uri="{FF2B5EF4-FFF2-40B4-BE49-F238E27FC236}">
                <a16:creationId xmlns:a16="http://schemas.microsoft.com/office/drawing/2014/main" id="{0B959E4A-50DF-436C-55F9-F491FDCE20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55797" r="31581" b="53187"/>
          <a:stretch/>
        </p:blipFill>
        <p:spPr>
          <a:xfrm>
            <a:off x="8790570" y="3979384"/>
            <a:ext cx="1520690" cy="282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74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900"/>
    </mc:Choice>
    <mc:Fallback xmlns="">
      <p:transition spd="slow" advClick="0" advTm="15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6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 mute="1">
                <p:cTn id="33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39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>
                <p:cTn id="4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5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5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63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D04559-259F-7073-86FB-B4A36BB57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6917B-1222-29AC-7739-93B17884C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Take away messages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9E009-7CD8-E59B-B0C4-9549B504F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025236"/>
            <a:ext cx="10741429" cy="4485894"/>
          </a:xfrm>
        </p:spPr>
        <p:txBody>
          <a:bodyPr/>
          <a:lstStyle/>
          <a:p>
            <a:r>
              <a:rPr lang="en-CA" dirty="0"/>
              <a:t>With training on massive data, image diffusion models achieve superior image generation quality</a:t>
            </a:r>
          </a:p>
          <a:p>
            <a:r>
              <a:rPr lang="en-CA" dirty="0"/>
              <a:t>The image diffusion prior can be applied to 3D tasks, e.g. generate novel views </a:t>
            </a:r>
          </a:p>
          <a:p>
            <a:r>
              <a:rPr lang="en-CA" dirty="0"/>
              <a:t>Novel view diffusion models lack 3D consistency because they don’t have an explicit 3D representation</a:t>
            </a:r>
          </a:p>
          <a:p>
            <a:r>
              <a:rPr lang="en-CA" dirty="0"/>
              <a:t>2D Diffusion Models and 3D Reconstruction Models can be combined to achieve excellent reconstruction capability</a:t>
            </a:r>
          </a:p>
          <a:p>
            <a:endParaRPr lang="en-CA" dirty="0"/>
          </a:p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A8F767-445F-B986-BE86-154BBEC0D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966E0-A0A2-49DC-B90B-E16E1A137875}" type="slidenum">
              <a:rPr lang="en-CA" smtClean="0"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23383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7D1D1-B5CF-3001-62F9-EFDF30F6C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Reconstruct 3D from Single Image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63048F-F20A-1885-FF17-E9E293557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966E0-A0A2-49DC-B90B-E16E1A137875}" type="slidenum">
              <a:rPr lang="en-CA" smtClean="0"/>
              <a:t>5</a:t>
            </a:fld>
            <a:endParaRPr lang="en-CA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CE9FDF2-5131-590F-07FC-E5F9BAF95777}"/>
              </a:ext>
            </a:extLst>
          </p:cNvPr>
          <p:cNvSpPr txBox="1">
            <a:spLocks/>
          </p:cNvSpPr>
          <p:nvPr/>
        </p:nvSpPr>
        <p:spPr>
          <a:xfrm>
            <a:off x="838200" y="1025236"/>
            <a:ext cx="10515600" cy="44858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/>
              <a:t>Limitation: no generative power, blurry occluded region.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DAFDA2-45DF-D673-321E-A9BFA627E82C}"/>
              </a:ext>
            </a:extLst>
          </p:cNvPr>
          <p:cNvSpPr txBox="1"/>
          <p:nvPr/>
        </p:nvSpPr>
        <p:spPr>
          <a:xfrm>
            <a:off x="10445945" y="-1975"/>
            <a:ext cx="17460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dirty="0"/>
              <a:t>Saito et al. </a:t>
            </a:r>
            <a:r>
              <a:rPr lang="en-CA" sz="1200" dirty="0" err="1"/>
              <a:t>PIFu</a:t>
            </a:r>
            <a:r>
              <a:rPr lang="en-CA" sz="1200" dirty="0"/>
              <a:t>, ICCV’19.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88BDB9B7-541C-CAD3-5C71-98E6631D9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680" y="1621444"/>
            <a:ext cx="4211320" cy="421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vid_rendering-4">
            <a:hlinkClick r:id="" action="ppaction://media"/>
            <a:extLst>
              <a:ext uri="{FF2B5EF4-FFF2-40B4-BE49-F238E27FC236}">
                <a16:creationId xmlns:a16="http://schemas.microsoft.com/office/drawing/2014/main" id="{87631075-3145-98D6-45CB-C9C0E7E75D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34625" y="1621444"/>
            <a:ext cx="4211320" cy="42113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1AC956D-81F5-3C84-35A2-218B8A055CE6}"/>
              </a:ext>
            </a:extLst>
          </p:cNvPr>
          <p:cNvSpPr txBox="1"/>
          <p:nvPr/>
        </p:nvSpPr>
        <p:spPr>
          <a:xfrm>
            <a:off x="3087963" y="5698817"/>
            <a:ext cx="1851949" cy="2949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en-US" sz="2000" b="1" dirty="0"/>
              <a:t>Input</a:t>
            </a:r>
            <a:r>
              <a:rPr lang="zh-CN" altLang="en-US" sz="2000" b="1" dirty="0"/>
              <a:t> </a:t>
            </a:r>
            <a:r>
              <a:rPr lang="en-US" sz="2000" b="1" dirty="0"/>
              <a:t>Image</a:t>
            </a:r>
            <a:endParaRPr lang="en-DE" sz="2000" b="1" dirty="0" err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821AAE-37CA-89D1-52D4-C4A17F85112B}"/>
              </a:ext>
            </a:extLst>
          </p:cNvPr>
          <p:cNvSpPr txBox="1"/>
          <p:nvPr/>
        </p:nvSpPr>
        <p:spPr>
          <a:xfrm>
            <a:off x="7546584" y="5692716"/>
            <a:ext cx="2128032" cy="2949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en-US" sz="2000" b="1" dirty="0" err="1"/>
              <a:t>OpenLRM</a:t>
            </a:r>
            <a:r>
              <a:rPr lang="en-US" sz="2000" b="1" dirty="0"/>
              <a:t>, He et al.</a:t>
            </a:r>
            <a:endParaRPr lang="en-DE" sz="2000" b="1" dirty="0" err="1"/>
          </a:p>
        </p:txBody>
      </p:sp>
    </p:spTree>
    <p:extLst>
      <p:ext uri="{BB962C8B-B14F-4D97-AF65-F5344CB8AC3E}">
        <p14:creationId xmlns:p14="http://schemas.microsoft.com/office/powerpoint/2010/main" val="134623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2FB972-9C4F-4400-1445-44B61A0CDF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503F6-15F8-FB4B-F52C-B911AAA32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Reconstruct 3D from Single Image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163914-26A4-E64B-75F2-3A03578AA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966E0-A0A2-49DC-B90B-E16E1A137875}" type="slidenum">
              <a:rPr lang="en-CA" smtClean="0"/>
              <a:t>6</a:t>
            </a:fld>
            <a:endParaRPr lang="en-CA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1674383-DBA0-AD9C-BA0D-88CE7880CCBC}"/>
              </a:ext>
            </a:extLst>
          </p:cNvPr>
          <p:cNvSpPr txBox="1">
            <a:spLocks/>
          </p:cNvSpPr>
          <p:nvPr/>
        </p:nvSpPr>
        <p:spPr>
          <a:xfrm>
            <a:off x="838200" y="1025236"/>
            <a:ext cx="10515600" cy="44858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/>
              <a:t>Limitation: no generative power, blurry occluded region.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6EBFBC-2EF5-47F8-7F0A-E09581FEAFCF}"/>
              </a:ext>
            </a:extLst>
          </p:cNvPr>
          <p:cNvSpPr txBox="1"/>
          <p:nvPr/>
        </p:nvSpPr>
        <p:spPr>
          <a:xfrm>
            <a:off x="10445945" y="-1975"/>
            <a:ext cx="17460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dirty="0"/>
              <a:t>Saito et al. </a:t>
            </a:r>
            <a:r>
              <a:rPr lang="en-CA" sz="1200" dirty="0" err="1"/>
              <a:t>PIFu</a:t>
            </a:r>
            <a:r>
              <a:rPr lang="en-CA" sz="1200" dirty="0"/>
              <a:t>, ICCV’19.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8BB767-099A-7DE3-5721-D5AAD8DBD001}"/>
              </a:ext>
            </a:extLst>
          </p:cNvPr>
          <p:cNvSpPr txBox="1"/>
          <p:nvPr/>
        </p:nvSpPr>
        <p:spPr>
          <a:xfrm>
            <a:off x="1806189" y="6062284"/>
            <a:ext cx="1851949" cy="2949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en-US" sz="2000" b="1" dirty="0"/>
              <a:t>Input</a:t>
            </a:r>
            <a:r>
              <a:rPr lang="zh-CN" altLang="en-US" sz="2000" b="1" dirty="0"/>
              <a:t> </a:t>
            </a:r>
            <a:r>
              <a:rPr lang="en-US" sz="2000" b="1" dirty="0"/>
              <a:t>Image</a:t>
            </a:r>
            <a:endParaRPr lang="en-DE" sz="2000" b="1" dirty="0" err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AE9B00-51E5-A05E-78AB-C12647861F47}"/>
              </a:ext>
            </a:extLst>
          </p:cNvPr>
          <p:cNvSpPr txBox="1"/>
          <p:nvPr/>
        </p:nvSpPr>
        <p:spPr>
          <a:xfrm>
            <a:off x="5218422" y="6088456"/>
            <a:ext cx="1851949" cy="2949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en-DE" sz="2000" b="1" dirty="0"/>
              <a:t>SiTH (CVPR 2024)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9DBCAC-9AE8-E2F7-BF2E-2DC4631EDCD5}"/>
              </a:ext>
            </a:extLst>
          </p:cNvPr>
          <p:cNvSpPr txBox="1"/>
          <p:nvPr/>
        </p:nvSpPr>
        <p:spPr>
          <a:xfrm>
            <a:off x="8595919" y="6059873"/>
            <a:ext cx="1851949" cy="2949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ts val="2300"/>
              </a:lnSpc>
              <a:spcBef>
                <a:spcPts val="1150"/>
              </a:spcBef>
            </a:pPr>
            <a:r>
              <a:rPr lang="en-DE" sz="2000" b="1" dirty="0"/>
              <a:t>SiFU (CVPR 2024)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C956DF03-F39C-F8B5-C912-21FB656F3B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9" r="22144"/>
          <a:stretch/>
        </p:blipFill>
        <p:spPr bwMode="auto">
          <a:xfrm>
            <a:off x="1371877" y="1613245"/>
            <a:ext cx="2513662" cy="442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final_output-22">
            <a:hlinkClick r:id="" action="ppaction://media"/>
            <a:extLst>
              <a:ext uri="{FF2B5EF4-FFF2-40B4-BE49-F238E27FC236}">
                <a16:creationId xmlns:a16="http://schemas.microsoft.com/office/drawing/2014/main" id="{F047A65F-F2FB-AF46-FAD2-DE10E98DEC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18707" r="15176"/>
          <a:stretch/>
        </p:blipFill>
        <p:spPr>
          <a:xfrm>
            <a:off x="8051440" y="1584662"/>
            <a:ext cx="2940905" cy="4448017"/>
          </a:xfrm>
          <a:prstGeom prst="rect">
            <a:avLst/>
          </a:prstGeom>
        </p:spPr>
      </p:pic>
      <p:pic>
        <p:nvPicPr>
          <p:cNvPr id="17" name="final_output-23">
            <a:hlinkClick r:id="" action="ppaction://media"/>
            <a:extLst>
              <a:ext uri="{FF2B5EF4-FFF2-40B4-BE49-F238E27FC236}">
                <a16:creationId xmlns:a16="http://schemas.microsoft.com/office/drawing/2014/main" id="{2E624F13-3001-1D98-A08E-24849DD6996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l="16371" r="12915"/>
          <a:stretch/>
        </p:blipFill>
        <p:spPr>
          <a:xfrm>
            <a:off x="4509173" y="1613245"/>
            <a:ext cx="3184832" cy="450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940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70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A866E-1DEB-9A9C-B156-AA28526B2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Motivation for generative model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B14192-C455-A88E-877A-D58E88B26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0000"/>
            <a:ext cx="10515600" cy="4874100"/>
          </a:xfrm>
        </p:spPr>
        <p:txBody>
          <a:bodyPr>
            <a:normAutofit/>
          </a:bodyPr>
          <a:lstStyle/>
          <a:p>
            <a:r>
              <a:rPr lang="en-CA" dirty="0"/>
              <a:t>Goal: single view reconstruction is ill-posed.</a:t>
            </a:r>
          </a:p>
          <a:p>
            <a:r>
              <a:rPr lang="en-CA" dirty="0"/>
              <a:t>Deterministic model might collapse to average value. </a:t>
            </a:r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r>
              <a:rPr lang="en-CA" dirty="0"/>
              <a:t>We should learn a distribution of all possible configurations instead of simply regression.</a:t>
            </a:r>
          </a:p>
          <a:p>
            <a:r>
              <a:rPr lang="en-CA" dirty="0"/>
              <a:t>Diffusion model for conditional generation!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DBF683-6468-F45A-0761-8F1ED3DDF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966E0-A0A2-49DC-B90B-E16E1A137875}" type="slidenum">
              <a:rPr lang="en-CA" smtClean="0"/>
              <a:t>7</a:t>
            </a:fld>
            <a:endParaRPr lang="en-CA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D71B871-B86A-EAE9-FA6B-E3B81F84848D}"/>
              </a:ext>
            </a:extLst>
          </p:cNvPr>
          <p:cNvGrpSpPr/>
          <p:nvPr/>
        </p:nvGrpSpPr>
        <p:grpSpPr>
          <a:xfrm>
            <a:off x="2138450" y="2406531"/>
            <a:ext cx="7054367" cy="1729114"/>
            <a:chOff x="1978430" y="2982036"/>
            <a:chExt cx="7054367" cy="172911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A7CF93A-B64D-E29D-E7BF-4AAC11D9A751}"/>
                </a:ext>
              </a:extLst>
            </p:cNvPr>
            <p:cNvGrpSpPr/>
            <p:nvPr/>
          </p:nvGrpSpPr>
          <p:grpSpPr>
            <a:xfrm>
              <a:off x="1978430" y="2982036"/>
              <a:ext cx="7054367" cy="1729114"/>
              <a:chOff x="1978430" y="2982036"/>
              <a:chExt cx="7054367" cy="1729114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591639FB-266D-E2FF-0B9B-B8DF391C5573}"/>
                  </a:ext>
                </a:extLst>
              </p:cNvPr>
              <p:cNvGrpSpPr/>
              <p:nvPr/>
            </p:nvGrpSpPr>
            <p:grpSpPr>
              <a:xfrm>
                <a:off x="2217761" y="2982036"/>
                <a:ext cx="2565779" cy="1296537"/>
                <a:chOff x="2217761" y="2982036"/>
                <a:chExt cx="2565779" cy="1296537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24B66805-EC35-24D7-01AD-FBC66B1C4A05}"/>
                    </a:ext>
                  </a:extLst>
                </p:cNvPr>
                <p:cNvGrpSpPr/>
                <p:nvPr/>
              </p:nvGrpSpPr>
              <p:grpSpPr>
                <a:xfrm>
                  <a:off x="2217761" y="2982036"/>
                  <a:ext cx="2565779" cy="1296537"/>
                  <a:chOff x="3063922" y="2995684"/>
                  <a:chExt cx="3439236" cy="1576316"/>
                </a:xfrm>
              </p:grpSpPr>
              <p:sp>
                <p:nvSpPr>
                  <p:cNvPr id="5" name="Freeform: Shape 4">
                    <a:extLst>
                      <a:ext uri="{FF2B5EF4-FFF2-40B4-BE49-F238E27FC236}">
                        <a16:creationId xmlns:a16="http://schemas.microsoft.com/office/drawing/2014/main" id="{12CD3985-E98A-BCBC-C871-606F5E5FFBBF}"/>
                      </a:ext>
                    </a:extLst>
                  </p:cNvPr>
                  <p:cNvSpPr/>
                  <p:nvPr/>
                </p:nvSpPr>
                <p:spPr>
                  <a:xfrm>
                    <a:off x="3145809" y="3125337"/>
                    <a:ext cx="3357349" cy="1357953"/>
                  </a:xfrm>
                  <a:custGeom>
                    <a:avLst/>
                    <a:gdLst>
                      <a:gd name="connsiteX0" fmla="*/ 0 w 3357349"/>
                      <a:gd name="connsiteY0" fmla="*/ 1357953 h 1357953"/>
                      <a:gd name="connsiteX1" fmla="*/ 34119 w 3357349"/>
                      <a:gd name="connsiteY1" fmla="*/ 1337481 h 1357953"/>
                      <a:gd name="connsiteX2" fmla="*/ 68239 w 3357349"/>
                      <a:gd name="connsiteY2" fmla="*/ 1330657 h 1357953"/>
                      <a:gd name="connsiteX3" fmla="*/ 95534 w 3357349"/>
                      <a:gd name="connsiteY3" fmla="*/ 1323833 h 1357953"/>
                      <a:gd name="connsiteX4" fmla="*/ 129654 w 3357349"/>
                      <a:gd name="connsiteY4" fmla="*/ 1310185 h 1357953"/>
                      <a:gd name="connsiteX5" fmla="*/ 177421 w 3357349"/>
                      <a:gd name="connsiteY5" fmla="*/ 1296538 h 1357953"/>
                      <a:gd name="connsiteX6" fmla="*/ 211540 w 3357349"/>
                      <a:gd name="connsiteY6" fmla="*/ 1276066 h 1357953"/>
                      <a:gd name="connsiteX7" fmla="*/ 232012 w 3357349"/>
                      <a:gd name="connsiteY7" fmla="*/ 1269242 h 1357953"/>
                      <a:gd name="connsiteX8" fmla="*/ 266131 w 3357349"/>
                      <a:gd name="connsiteY8" fmla="*/ 1228299 h 1357953"/>
                      <a:gd name="connsiteX9" fmla="*/ 293427 w 3357349"/>
                      <a:gd name="connsiteY9" fmla="*/ 1201003 h 1357953"/>
                      <a:gd name="connsiteX10" fmla="*/ 341194 w 3357349"/>
                      <a:gd name="connsiteY10" fmla="*/ 1160060 h 1357953"/>
                      <a:gd name="connsiteX11" fmla="*/ 361666 w 3357349"/>
                      <a:gd name="connsiteY11" fmla="*/ 1125941 h 1357953"/>
                      <a:gd name="connsiteX12" fmla="*/ 382137 w 3357349"/>
                      <a:gd name="connsiteY12" fmla="*/ 1071350 h 1357953"/>
                      <a:gd name="connsiteX13" fmla="*/ 416257 w 3357349"/>
                      <a:gd name="connsiteY13" fmla="*/ 1016759 h 1357953"/>
                      <a:gd name="connsiteX14" fmla="*/ 429904 w 3357349"/>
                      <a:gd name="connsiteY14" fmla="*/ 975815 h 1357953"/>
                      <a:gd name="connsiteX15" fmla="*/ 450376 w 3357349"/>
                      <a:gd name="connsiteY15" fmla="*/ 928048 h 1357953"/>
                      <a:gd name="connsiteX16" fmla="*/ 464024 w 3357349"/>
                      <a:gd name="connsiteY16" fmla="*/ 887105 h 1357953"/>
                      <a:gd name="connsiteX17" fmla="*/ 470848 w 3357349"/>
                      <a:gd name="connsiteY17" fmla="*/ 859809 h 1357953"/>
                      <a:gd name="connsiteX18" fmla="*/ 484495 w 3357349"/>
                      <a:gd name="connsiteY18" fmla="*/ 839338 h 1357953"/>
                      <a:gd name="connsiteX19" fmla="*/ 491319 w 3357349"/>
                      <a:gd name="connsiteY19" fmla="*/ 805218 h 1357953"/>
                      <a:gd name="connsiteX20" fmla="*/ 504967 w 3357349"/>
                      <a:gd name="connsiteY20" fmla="*/ 771099 h 1357953"/>
                      <a:gd name="connsiteX21" fmla="*/ 511791 w 3357349"/>
                      <a:gd name="connsiteY21" fmla="*/ 750627 h 1357953"/>
                      <a:gd name="connsiteX22" fmla="*/ 545910 w 3357349"/>
                      <a:gd name="connsiteY22" fmla="*/ 668741 h 1357953"/>
                      <a:gd name="connsiteX23" fmla="*/ 580030 w 3357349"/>
                      <a:gd name="connsiteY23" fmla="*/ 614150 h 1357953"/>
                      <a:gd name="connsiteX24" fmla="*/ 600501 w 3357349"/>
                      <a:gd name="connsiteY24" fmla="*/ 566382 h 1357953"/>
                      <a:gd name="connsiteX25" fmla="*/ 634621 w 3357349"/>
                      <a:gd name="connsiteY25" fmla="*/ 498144 h 1357953"/>
                      <a:gd name="connsiteX26" fmla="*/ 648269 w 3357349"/>
                      <a:gd name="connsiteY26" fmla="*/ 464024 h 1357953"/>
                      <a:gd name="connsiteX27" fmla="*/ 668740 w 3357349"/>
                      <a:gd name="connsiteY27" fmla="*/ 436729 h 1357953"/>
                      <a:gd name="connsiteX28" fmla="*/ 696036 w 3357349"/>
                      <a:gd name="connsiteY28" fmla="*/ 388962 h 1357953"/>
                      <a:gd name="connsiteX29" fmla="*/ 709684 w 3357349"/>
                      <a:gd name="connsiteY29" fmla="*/ 354842 h 1357953"/>
                      <a:gd name="connsiteX30" fmla="*/ 750627 w 3357349"/>
                      <a:gd name="connsiteY30" fmla="*/ 293427 h 1357953"/>
                      <a:gd name="connsiteX31" fmla="*/ 764275 w 3357349"/>
                      <a:gd name="connsiteY31" fmla="*/ 266132 h 1357953"/>
                      <a:gd name="connsiteX32" fmla="*/ 798394 w 3357349"/>
                      <a:gd name="connsiteY32" fmla="*/ 218364 h 1357953"/>
                      <a:gd name="connsiteX33" fmla="*/ 825690 w 3357349"/>
                      <a:gd name="connsiteY33" fmla="*/ 177421 h 1357953"/>
                      <a:gd name="connsiteX34" fmla="*/ 866633 w 3357349"/>
                      <a:gd name="connsiteY34" fmla="*/ 116006 h 1357953"/>
                      <a:gd name="connsiteX35" fmla="*/ 934872 w 3357349"/>
                      <a:gd name="connsiteY35" fmla="*/ 75063 h 1357953"/>
                      <a:gd name="connsiteX36" fmla="*/ 962167 w 3357349"/>
                      <a:gd name="connsiteY36" fmla="*/ 54591 h 1357953"/>
                      <a:gd name="connsiteX37" fmla="*/ 1071349 w 3357349"/>
                      <a:gd name="connsiteY37" fmla="*/ 6824 h 1357953"/>
                      <a:gd name="connsiteX38" fmla="*/ 1091821 w 3357349"/>
                      <a:gd name="connsiteY38" fmla="*/ 0 h 1357953"/>
                      <a:gd name="connsiteX39" fmla="*/ 1132764 w 3357349"/>
                      <a:gd name="connsiteY39" fmla="*/ 13648 h 1357953"/>
                      <a:gd name="connsiteX40" fmla="*/ 1207827 w 3357349"/>
                      <a:gd name="connsiteY40" fmla="*/ 47767 h 1357953"/>
                      <a:gd name="connsiteX41" fmla="*/ 1289713 w 3357349"/>
                      <a:gd name="connsiteY41" fmla="*/ 81887 h 1357953"/>
                      <a:gd name="connsiteX42" fmla="*/ 1337481 w 3357349"/>
                      <a:gd name="connsiteY42" fmla="*/ 116006 h 1357953"/>
                      <a:gd name="connsiteX43" fmla="*/ 1371600 w 3357349"/>
                      <a:gd name="connsiteY43" fmla="*/ 150126 h 1357953"/>
                      <a:gd name="connsiteX44" fmla="*/ 1412543 w 3357349"/>
                      <a:gd name="connsiteY44" fmla="*/ 218364 h 1357953"/>
                      <a:gd name="connsiteX45" fmla="*/ 1426191 w 3357349"/>
                      <a:gd name="connsiteY45" fmla="*/ 238836 h 1357953"/>
                      <a:gd name="connsiteX46" fmla="*/ 1439839 w 3357349"/>
                      <a:gd name="connsiteY46" fmla="*/ 279779 h 1357953"/>
                      <a:gd name="connsiteX47" fmla="*/ 1473958 w 3357349"/>
                      <a:gd name="connsiteY47" fmla="*/ 368490 h 1357953"/>
                      <a:gd name="connsiteX48" fmla="*/ 1487606 w 3357349"/>
                      <a:gd name="connsiteY48" fmla="*/ 429905 h 1357953"/>
                      <a:gd name="connsiteX49" fmla="*/ 1528549 w 3357349"/>
                      <a:gd name="connsiteY49" fmla="*/ 580030 h 1357953"/>
                      <a:gd name="connsiteX50" fmla="*/ 1549021 w 3357349"/>
                      <a:gd name="connsiteY50" fmla="*/ 723332 h 1357953"/>
                      <a:gd name="connsiteX51" fmla="*/ 1569492 w 3357349"/>
                      <a:gd name="connsiteY51" fmla="*/ 934872 h 1357953"/>
                      <a:gd name="connsiteX52" fmla="*/ 1637731 w 3357349"/>
                      <a:gd name="connsiteY52" fmla="*/ 1091821 h 1357953"/>
                      <a:gd name="connsiteX53" fmla="*/ 1699146 w 3357349"/>
                      <a:gd name="connsiteY53" fmla="*/ 1180532 h 1357953"/>
                      <a:gd name="connsiteX54" fmla="*/ 1719618 w 3357349"/>
                      <a:gd name="connsiteY54" fmla="*/ 1194179 h 1357953"/>
                      <a:gd name="connsiteX55" fmla="*/ 1733266 w 3357349"/>
                      <a:gd name="connsiteY55" fmla="*/ 1214651 h 1357953"/>
                      <a:gd name="connsiteX56" fmla="*/ 1856095 w 3357349"/>
                      <a:gd name="connsiteY56" fmla="*/ 1207827 h 1357953"/>
                      <a:gd name="connsiteX57" fmla="*/ 1910687 w 3357349"/>
                      <a:gd name="connsiteY57" fmla="*/ 1180532 h 1357953"/>
                      <a:gd name="connsiteX58" fmla="*/ 1931158 w 3357349"/>
                      <a:gd name="connsiteY58" fmla="*/ 1166884 h 1357953"/>
                      <a:gd name="connsiteX59" fmla="*/ 2013045 w 3357349"/>
                      <a:gd name="connsiteY59" fmla="*/ 1112293 h 1357953"/>
                      <a:gd name="connsiteX60" fmla="*/ 2074460 w 3357349"/>
                      <a:gd name="connsiteY60" fmla="*/ 1057702 h 1357953"/>
                      <a:gd name="connsiteX61" fmla="*/ 2149522 w 3357349"/>
                      <a:gd name="connsiteY61" fmla="*/ 975815 h 1357953"/>
                      <a:gd name="connsiteX62" fmla="*/ 2169994 w 3357349"/>
                      <a:gd name="connsiteY62" fmla="*/ 962167 h 1357953"/>
                      <a:gd name="connsiteX63" fmla="*/ 2210937 w 3357349"/>
                      <a:gd name="connsiteY63" fmla="*/ 921224 h 1357953"/>
                      <a:gd name="connsiteX64" fmla="*/ 2231409 w 3357349"/>
                      <a:gd name="connsiteY64" fmla="*/ 907576 h 1357953"/>
                      <a:gd name="connsiteX65" fmla="*/ 2265528 w 3357349"/>
                      <a:gd name="connsiteY65" fmla="*/ 880281 h 1357953"/>
                      <a:gd name="connsiteX66" fmla="*/ 2326943 w 3357349"/>
                      <a:gd name="connsiteY66" fmla="*/ 812042 h 1357953"/>
                      <a:gd name="connsiteX67" fmla="*/ 2354239 w 3357349"/>
                      <a:gd name="connsiteY67" fmla="*/ 784747 h 1357953"/>
                      <a:gd name="connsiteX68" fmla="*/ 2395182 w 3357349"/>
                      <a:gd name="connsiteY68" fmla="*/ 757451 h 1357953"/>
                      <a:gd name="connsiteX69" fmla="*/ 2415654 w 3357349"/>
                      <a:gd name="connsiteY69" fmla="*/ 743803 h 1357953"/>
                      <a:gd name="connsiteX70" fmla="*/ 2483892 w 3357349"/>
                      <a:gd name="connsiteY70" fmla="*/ 716508 h 1357953"/>
                      <a:gd name="connsiteX71" fmla="*/ 2695433 w 3357349"/>
                      <a:gd name="connsiteY71" fmla="*/ 730156 h 1357953"/>
                      <a:gd name="connsiteX72" fmla="*/ 2750024 w 3357349"/>
                      <a:gd name="connsiteY72" fmla="*/ 750627 h 1357953"/>
                      <a:gd name="connsiteX73" fmla="*/ 2777319 w 3357349"/>
                      <a:gd name="connsiteY73" fmla="*/ 757451 h 1357953"/>
                      <a:gd name="connsiteX74" fmla="*/ 2818263 w 3357349"/>
                      <a:gd name="connsiteY74" fmla="*/ 784747 h 1357953"/>
                      <a:gd name="connsiteX75" fmla="*/ 2838734 w 3357349"/>
                      <a:gd name="connsiteY75" fmla="*/ 805218 h 1357953"/>
                      <a:gd name="connsiteX76" fmla="*/ 2872854 w 3357349"/>
                      <a:gd name="connsiteY76" fmla="*/ 825690 h 1357953"/>
                      <a:gd name="connsiteX77" fmla="*/ 2893325 w 3357349"/>
                      <a:gd name="connsiteY77" fmla="*/ 846162 h 1357953"/>
                      <a:gd name="connsiteX78" fmla="*/ 2913797 w 3357349"/>
                      <a:gd name="connsiteY78" fmla="*/ 859809 h 1357953"/>
                      <a:gd name="connsiteX79" fmla="*/ 3002507 w 3357349"/>
                      <a:gd name="connsiteY79" fmla="*/ 955344 h 1357953"/>
                      <a:gd name="connsiteX80" fmla="*/ 3022979 w 3357349"/>
                      <a:gd name="connsiteY80" fmla="*/ 975815 h 1357953"/>
                      <a:gd name="connsiteX81" fmla="*/ 3050275 w 3357349"/>
                      <a:gd name="connsiteY81" fmla="*/ 996287 h 1357953"/>
                      <a:gd name="connsiteX82" fmla="*/ 3070746 w 3357349"/>
                      <a:gd name="connsiteY82" fmla="*/ 1009935 h 1357953"/>
                      <a:gd name="connsiteX83" fmla="*/ 3145809 w 3357349"/>
                      <a:gd name="connsiteY83" fmla="*/ 1071350 h 1357953"/>
                      <a:gd name="connsiteX84" fmla="*/ 3179928 w 3357349"/>
                      <a:gd name="connsiteY84" fmla="*/ 1084997 h 1357953"/>
                      <a:gd name="connsiteX85" fmla="*/ 3207224 w 3357349"/>
                      <a:gd name="connsiteY85" fmla="*/ 1105469 h 1357953"/>
                      <a:gd name="connsiteX86" fmla="*/ 3234519 w 3357349"/>
                      <a:gd name="connsiteY86" fmla="*/ 1112293 h 1357953"/>
                      <a:gd name="connsiteX87" fmla="*/ 3289110 w 3357349"/>
                      <a:gd name="connsiteY87" fmla="*/ 1132764 h 1357953"/>
                      <a:gd name="connsiteX88" fmla="*/ 3357349 w 3357349"/>
                      <a:gd name="connsiteY88" fmla="*/ 1153236 h 1357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</a:cxnLst>
                    <a:rect l="l" t="t" r="r" b="b"/>
                    <a:pathLst>
                      <a:path w="3357349" h="1357953">
                        <a:moveTo>
                          <a:pt x="0" y="1357953"/>
                        </a:moveTo>
                        <a:cubicBezTo>
                          <a:pt x="11373" y="1351129"/>
                          <a:pt x="21804" y="1342407"/>
                          <a:pt x="34119" y="1337481"/>
                        </a:cubicBezTo>
                        <a:cubicBezTo>
                          <a:pt x="44888" y="1333173"/>
                          <a:pt x="56917" y="1333173"/>
                          <a:pt x="68239" y="1330657"/>
                        </a:cubicBezTo>
                        <a:cubicBezTo>
                          <a:pt x="77394" y="1328623"/>
                          <a:pt x="86637" y="1326799"/>
                          <a:pt x="95534" y="1323833"/>
                        </a:cubicBezTo>
                        <a:cubicBezTo>
                          <a:pt x="107155" y="1319959"/>
                          <a:pt x="118033" y="1314059"/>
                          <a:pt x="129654" y="1310185"/>
                        </a:cubicBezTo>
                        <a:cubicBezTo>
                          <a:pt x="145364" y="1304949"/>
                          <a:pt x="161499" y="1301087"/>
                          <a:pt x="177421" y="1296538"/>
                        </a:cubicBezTo>
                        <a:cubicBezTo>
                          <a:pt x="188794" y="1289714"/>
                          <a:pt x="199677" y="1281998"/>
                          <a:pt x="211540" y="1276066"/>
                        </a:cubicBezTo>
                        <a:cubicBezTo>
                          <a:pt x="217974" y="1272849"/>
                          <a:pt x="226599" y="1273979"/>
                          <a:pt x="232012" y="1269242"/>
                        </a:cubicBezTo>
                        <a:cubicBezTo>
                          <a:pt x="245382" y="1257544"/>
                          <a:pt x="254247" y="1241504"/>
                          <a:pt x="266131" y="1228299"/>
                        </a:cubicBezTo>
                        <a:cubicBezTo>
                          <a:pt x="274739" y="1218735"/>
                          <a:pt x="283743" y="1209476"/>
                          <a:pt x="293427" y="1201003"/>
                        </a:cubicBezTo>
                        <a:cubicBezTo>
                          <a:pt x="313556" y="1183391"/>
                          <a:pt x="325313" y="1181235"/>
                          <a:pt x="341194" y="1160060"/>
                        </a:cubicBezTo>
                        <a:cubicBezTo>
                          <a:pt x="349152" y="1149450"/>
                          <a:pt x="354842" y="1137314"/>
                          <a:pt x="361666" y="1125941"/>
                        </a:cubicBezTo>
                        <a:cubicBezTo>
                          <a:pt x="368215" y="1099744"/>
                          <a:pt x="367270" y="1095138"/>
                          <a:pt x="382137" y="1071350"/>
                        </a:cubicBezTo>
                        <a:cubicBezTo>
                          <a:pt x="404947" y="1034853"/>
                          <a:pt x="400890" y="1055177"/>
                          <a:pt x="416257" y="1016759"/>
                        </a:cubicBezTo>
                        <a:cubicBezTo>
                          <a:pt x="421600" y="1003402"/>
                          <a:pt x="424740" y="989242"/>
                          <a:pt x="429904" y="975815"/>
                        </a:cubicBezTo>
                        <a:cubicBezTo>
                          <a:pt x="436123" y="959647"/>
                          <a:pt x="444157" y="944216"/>
                          <a:pt x="450376" y="928048"/>
                        </a:cubicBezTo>
                        <a:cubicBezTo>
                          <a:pt x="455540" y="914621"/>
                          <a:pt x="459890" y="900884"/>
                          <a:pt x="464024" y="887105"/>
                        </a:cubicBezTo>
                        <a:cubicBezTo>
                          <a:pt x="466719" y="878122"/>
                          <a:pt x="467154" y="868429"/>
                          <a:pt x="470848" y="859809"/>
                        </a:cubicBezTo>
                        <a:cubicBezTo>
                          <a:pt x="474078" y="852271"/>
                          <a:pt x="479946" y="846162"/>
                          <a:pt x="484495" y="839338"/>
                        </a:cubicBezTo>
                        <a:cubicBezTo>
                          <a:pt x="486770" y="827965"/>
                          <a:pt x="487986" y="816327"/>
                          <a:pt x="491319" y="805218"/>
                        </a:cubicBezTo>
                        <a:cubicBezTo>
                          <a:pt x="494839" y="793485"/>
                          <a:pt x="500666" y="782568"/>
                          <a:pt x="504967" y="771099"/>
                        </a:cubicBezTo>
                        <a:cubicBezTo>
                          <a:pt x="507493" y="764364"/>
                          <a:pt x="509120" y="757306"/>
                          <a:pt x="511791" y="750627"/>
                        </a:cubicBezTo>
                        <a:cubicBezTo>
                          <a:pt x="522773" y="723172"/>
                          <a:pt x="530238" y="693816"/>
                          <a:pt x="545910" y="668741"/>
                        </a:cubicBezTo>
                        <a:cubicBezTo>
                          <a:pt x="557283" y="650544"/>
                          <a:pt x="569932" y="633084"/>
                          <a:pt x="580030" y="614150"/>
                        </a:cubicBezTo>
                        <a:cubicBezTo>
                          <a:pt x="588182" y="598865"/>
                          <a:pt x="593125" y="582056"/>
                          <a:pt x="600501" y="566382"/>
                        </a:cubicBezTo>
                        <a:cubicBezTo>
                          <a:pt x="611329" y="543372"/>
                          <a:pt x="623866" y="521189"/>
                          <a:pt x="634621" y="498144"/>
                        </a:cubicBezTo>
                        <a:cubicBezTo>
                          <a:pt x="639801" y="487044"/>
                          <a:pt x="642320" y="474732"/>
                          <a:pt x="648269" y="464024"/>
                        </a:cubicBezTo>
                        <a:cubicBezTo>
                          <a:pt x="653792" y="454082"/>
                          <a:pt x="662634" y="446324"/>
                          <a:pt x="668740" y="436729"/>
                        </a:cubicBezTo>
                        <a:cubicBezTo>
                          <a:pt x="678586" y="421257"/>
                          <a:pt x="687835" y="405365"/>
                          <a:pt x="696036" y="388962"/>
                        </a:cubicBezTo>
                        <a:cubicBezTo>
                          <a:pt x="701514" y="378006"/>
                          <a:pt x="704206" y="365798"/>
                          <a:pt x="709684" y="354842"/>
                        </a:cubicBezTo>
                        <a:cubicBezTo>
                          <a:pt x="736171" y="301867"/>
                          <a:pt x="722056" y="339140"/>
                          <a:pt x="750627" y="293427"/>
                        </a:cubicBezTo>
                        <a:cubicBezTo>
                          <a:pt x="756018" y="284801"/>
                          <a:pt x="758814" y="274714"/>
                          <a:pt x="764275" y="266132"/>
                        </a:cubicBezTo>
                        <a:cubicBezTo>
                          <a:pt x="774780" y="249624"/>
                          <a:pt x="787021" y="234287"/>
                          <a:pt x="798394" y="218364"/>
                        </a:cubicBezTo>
                        <a:cubicBezTo>
                          <a:pt x="813033" y="174450"/>
                          <a:pt x="793742" y="222149"/>
                          <a:pt x="825690" y="177421"/>
                        </a:cubicBezTo>
                        <a:cubicBezTo>
                          <a:pt x="853594" y="138355"/>
                          <a:pt x="821895" y="156270"/>
                          <a:pt x="866633" y="116006"/>
                        </a:cubicBezTo>
                        <a:cubicBezTo>
                          <a:pt x="904878" y="81586"/>
                          <a:pt x="899828" y="96966"/>
                          <a:pt x="934872" y="75063"/>
                        </a:cubicBezTo>
                        <a:cubicBezTo>
                          <a:pt x="944516" y="69035"/>
                          <a:pt x="952572" y="60697"/>
                          <a:pt x="962167" y="54591"/>
                        </a:cubicBezTo>
                        <a:cubicBezTo>
                          <a:pt x="1014416" y="21341"/>
                          <a:pt x="1009309" y="27504"/>
                          <a:pt x="1071349" y="6824"/>
                        </a:cubicBezTo>
                        <a:lnTo>
                          <a:pt x="1091821" y="0"/>
                        </a:lnTo>
                        <a:cubicBezTo>
                          <a:pt x="1105469" y="4549"/>
                          <a:pt x="1119485" y="8115"/>
                          <a:pt x="1132764" y="13648"/>
                        </a:cubicBezTo>
                        <a:cubicBezTo>
                          <a:pt x="1188456" y="36853"/>
                          <a:pt x="1156495" y="30657"/>
                          <a:pt x="1207827" y="47767"/>
                        </a:cubicBezTo>
                        <a:cubicBezTo>
                          <a:pt x="1238965" y="58146"/>
                          <a:pt x="1261215" y="53390"/>
                          <a:pt x="1289713" y="81887"/>
                        </a:cubicBezTo>
                        <a:cubicBezTo>
                          <a:pt x="1322095" y="114268"/>
                          <a:pt x="1304802" y="105113"/>
                          <a:pt x="1337481" y="116006"/>
                        </a:cubicBezTo>
                        <a:cubicBezTo>
                          <a:pt x="1348854" y="127379"/>
                          <a:pt x="1361415" y="137678"/>
                          <a:pt x="1371600" y="150126"/>
                        </a:cubicBezTo>
                        <a:cubicBezTo>
                          <a:pt x="1403227" y="188782"/>
                          <a:pt x="1392372" y="183066"/>
                          <a:pt x="1412543" y="218364"/>
                        </a:cubicBezTo>
                        <a:cubicBezTo>
                          <a:pt x="1416612" y="225485"/>
                          <a:pt x="1422860" y="231341"/>
                          <a:pt x="1426191" y="238836"/>
                        </a:cubicBezTo>
                        <a:cubicBezTo>
                          <a:pt x="1432034" y="251982"/>
                          <a:pt x="1434866" y="266280"/>
                          <a:pt x="1439839" y="279779"/>
                        </a:cubicBezTo>
                        <a:cubicBezTo>
                          <a:pt x="1450792" y="309508"/>
                          <a:pt x="1467085" y="337562"/>
                          <a:pt x="1473958" y="368490"/>
                        </a:cubicBezTo>
                        <a:cubicBezTo>
                          <a:pt x="1478507" y="388962"/>
                          <a:pt x="1482269" y="409624"/>
                          <a:pt x="1487606" y="429905"/>
                        </a:cubicBezTo>
                        <a:cubicBezTo>
                          <a:pt x="1511778" y="521758"/>
                          <a:pt x="1507513" y="479056"/>
                          <a:pt x="1528549" y="580030"/>
                        </a:cubicBezTo>
                        <a:cubicBezTo>
                          <a:pt x="1538504" y="627816"/>
                          <a:pt x="1544410" y="674920"/>
                          <a:pt x="1549021" y="723332"/>
                        </a:cubicBezTo>
                        <a:cubicBezTo>
                          <a:pt x="1552273" y="757476"/>
                          <a:pt x="1564371" y="922436"/>
                          <a:pt x="1569492" y="934872"/>
                        </a:cubicBezTo>
                        <a:cubicBezTo>
                          <a:pt x="1583506" y="968905"/>
                          <a:pt x="1612994" y="1048532"/>
                          <a:pt x="1637731" y="1091821"/>
                        </a:cubicBezTo>
                        <a:cubicBezTo>
                          <a:pt x="1651209" y="1115407"/>
                          <a:pt x="1677696" y="1159082"/>
                          <a:pt x="1699146" y="1180532"/>
                        </a:cubicBezTo>
                        <a:cubicBezTo>
                          <a:pt x="1704945" y="1186331"/>
                          <a:pt x="1712794" y="1189630"/>
                          <a:pt x="1719618" y="1194179"/>
                        </a:cubicBezTo>
                        <a:cubicBezTo>
                          <a:pt x="1724167" y="1201003"/>
                          <a:pt x="1726145" y="1210582"/>
                          <a:pt x="1733266" y="1214651"/>
                        </a:cubicBezTo>
                        <a:cubicBezTo>
                          <a:pt x="1764225" y="1232342"/>
                          <a:pt x="1839748" y="1210342"/>
                          <a:pt x="1856095" y="1207827"/>
                        </a:cubicBezTo>
                        <a:cubicBezTo>
                          <a:pt x="1874292" y="1198729"/>
                          <a:pt x="1893759" y="1191818"/>
                          <a:pt x="1910687" y="1180532"/>
                        </a:cubicBezTo>
                        <a:cubicBezTo>
                          <a:pt x="1917511" y="1175983"/>
                          <a:pt x="1924037" y="1170953"/>
                          <a:pt x="1931158" y="1166884"/>
                        </a:cubicBezTo>
                        <a:cubicBezTo>
                          <a:pt x="1964129" y="1148043"/>
                          <a:pt x="1983118" y="1148205"/>
                          <a:pt x="2013045" y="1112293"/>
                        </a:cubicBezTo>
                        <a:cubicBezTo>
                          <a:pt x="2053676" y="1063535"/>
                          <a:pt x="2031274" y="1079295"/>
                          <a:pt x="2074460" y="1057702"/>
                        </a:cubicBezTo>
                        <a:cubicBezTo>
                          <a:pt x="2104441" y="1017726"/>
                          <a:pt x="2100308" y="1020555"/>
                          <a:pt x="2149522" y="975815"/>
                        </a:cubicBezTo>
                        <a:cubicBezTo>
                          <a:pt x="2155591" y="970298"/>
                          <a:pt x="2163864" y="967616"/>
                          <a:pt x="2169994" y="962167"/>
                        </a:cubicBezTo>
                        <a:cubicBezTo>
                          <a:pt x="2184420" y="949344"/>
                          <a:pt x="2196511" y="934047"/>
                          <a:pt x="2210937" y="921224"/>
                        </a:cubicBezTo>
                        <a:cubicBezTo>
                          <a:pt x="2217067" y="915775"/>
                          <a:pt x="2224848" y="912497"/>
                          <a:pt x="2231409" y="907576"/>
                        </a:cubicBezTo>
                        <a:cubicBezTo>
                          <a:pt x="2243061" y="898837"/>
                          <a:pt x="2254567" y="889872"/>
                          <a:pt x="2265528" y="880281"/>
                        </a:cubicBezTo>
                        <a:cubicBezTo>
                          <a:pt x="2287657" y="860918"/>
                          <a:pt x="2308342" y="832503"/>
                          <a:pt x="2326943" y="812042"/>
                        </a:cubicBezTo>
                        <a:cubicBezTo>
                          <a:pt x="2335598" y="802521"/>
                          <a:pt x="2344191" y="792785"/>
                          <a:pt x="2354239" y="784747"/>
                        </a:cubicBezTo>
                        <a:cubicBezTo>
                          <a:pt x="2367047" y="774500"/>
                          <a:pt x="2381534" y="766550"/>
                          <a:pt x="2395182" y="757451"/>
                        </a:cubicBezTo>
                        <a:cubicBezTo>
                          <a:pt x="2402006" y="752902"/>
                          <a:pt x="2408116" y="747034"/>
                          <a:pt x="2415654" y="743803"/>
                        </a:cubicBezTo>
                        <a:cubicBezTo>
                          <a:pt x="2470032" y="720499"/>
                          <a:pt x="2446987" y="728810"/>
                          <a:pt x="2483892" y="716508"/>
                        </a:cubicBezTo>
                        <a:cubicBezTo>
                          <a:pt x="2554406" y="721057"/>
                          <a:pt x="2625346" y="721171"/>
                          <a:pt x="2695433" y="730156"/>
                        </a:cubicBezTo>
                        <a:cubicBezTo>
                          <a:pt x="2714710" y="732627"/>
                          <a:pt x="2731587" y="744481"/>
                          <a:pt x="2750024" y="750627"/>
                        </a:cubicBezTo>
                        <a:cubicBezTo>
                          <a:pt x="2758921" y="753593"/>
                          <a:pt x="2768221" y="755176"/>
                          <a:pt x="2777319" y="757451"/>
                        </a:cubicBezTo>
                        <a:cubicBezTo>
                          <a:pt x="2790967" y="766550"/>
                          <a:pt x="2806664" y="773148"/>
                          <a:pt x="2818263" y="784747"/>
                        </a:cubicBezTo>
                        <a:cubicBezTo>
                          <a:pt x="2825087" y="791571"/>
                          <a:pt x="2831014" y="799428"/>
                          <a:pt x="2838734" y="805218"/>
                        </a:cubicBezTo>
                        <a:cubicBezTo>
                          <a:pt x="2849345" y="813176"/>
                          <a:pt x="2862243" y="817732"/>
                          <a:pt x="2872854" y="825690"/>
                        </a:cubicBezTo>
                        <a:cubicBezTo>
                          <a:pt x="2880574" y="831480"/>
                          <a:pt x="2885911" y="839984"/>
                          <a:pt x="2893325" y="846162"/>
                        </a:cubicBezTo>
                        <a:cubicBezTo>
                          <a:pt x="2899625" y="851412"/>
                          <a:pt x="2906973" y="855260"/>
                          <a:pt x="2913797" y="859809"/>
                        </a:cubicBezTo>
                        <a:cubicBezTo>
                          <a:pt x="2953569" y="912838"/>
                          <a:pt x="2926230" y="879067"/>
                          <a:pt x="3002507" y="955344"/>
                        </a:cubicBezTo>
                        <a:cubicBezTo>
                          <a:pt x="3009331" y="962168"/>
                          <a:pt x="3015259" y="970025"/>
                          <a:pt x="3022979" y="975815"/>
                        </a:cubicBezTo>
                        <a:cubicBezTo>
                          <a:pt x="3032078" y="982639"/>
                          <a:pt x="3041020" y="989676"/>
                          <a:pt x="3050275" y="996287"/>
                        </a:cubicBezTo>
                        <a:cubicBezTo>
                          <a:pt x="3056949" y="1001054"/>
                          <a:pt x="3064297" y="1004868"/>
                          <a:pt x="3070746" y="1009935"/>
                        </a:cubicBezTo>
                        <a:cubicBezTo>
                          <a:pt x="3096167" y="1029908"/>
                          <a:pt x="3115792" y="1059344"/>
                          <a:pt x="3145809" y="1071350"/>
                        </a:cubicBezTo>
                        <a:cubicBezTo>
                          <a:pt x="3157182" y="1075899"/>
                          <a:pt x="3169220" y="1079048"/>
                          <a:pt x="3179928" y="1084997"/>
                        </a:cubicBezTo>
                        <a:cubicBezTo>
                          <a:pt x="3189870" y="1090520"/>
                          <a:pt x="3197051" y="1100383"/>
                          <a:pt x="3207224" y="1105469"/>
                        </a:cubicBezTo>
                        <a:cubicBezTo>
                          <a:pt x="3215612" y="1109663"/>
                          <a:pt x="3225738" y="1109000"/>
                          <a:pt x="3234519" y="1112293"/>
                        </a:cubicBezTo>
                        <a:cubicBezTo>
                          <a:pt x="3305876" y="1139052"/>
                          <a:pt x="3219059" y="1115253"/>
                          <a:pt x="3289110" y="1132764"/>
                        </a:cubicBezTo>
                        <a:cubicBezTo>
                          <a:pt x="3322965" y="1155334"/>
                          <a:pt x="3301463" y="1145252"/>
                          <a:pt x="3357349" y="1153236"/>
                        </a:cubicBezTo>
                      </a:path>
                    </a:pathLst>
                  </a:cu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cxnSp>
                <p:nvCxnSpPr>
                  <p:cNvPr id="7" name="Straight Arrow Connector 6">
                    <a:extLst>
                      <a:ext uri="{FF2B5EF4-FFF2-40B4-BE49-F238E27FC236}">
                        <a16:creationId xmlns:a16="http://schemas.microsoft.com/office/drawing/2014/main" id="{170EC407-B64A-49EC-3F08-570CC1D30826}"/>
                      </a:ext>
                    </a:extLst>
                  </p:cNvPr>
                  <p:cNvCxnSpPr/>
                  <p:nvPr/>
                </p:nvCxnSpPr>
                <p:spPr>
                  <a:xfrm>
                    <a:off x="3063922" y="4572000"/>
                    <a:ext cx="3439236" cy="0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" name="Straight Arrow Connector 7">
                    <a:extLst>
                      <a:ext uri="{FF2B5EF4-FFF2-40B4-BE49-F238E27FC236}">
                        <a16:creationId xmlns:a16="http://schemas.microsoft.com/office/drawing/2014/main" id="{333CEF10-47A2-C050-BF7A-3BCD9D05349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063922" y="2995684"/>
                    <a:ext cx="0" cy="1576316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229152B7-881B-9DFA-9682-959DA5ECE705}"/>
                    </a:ext>
                  </a:extLst>
                </p:cNvPr>
                <p:cNvCxnSpPr>
                  <a:stCxn id="5" idx="37"/>
                  <a:endCxn id="5" idx="70"/>
                </p:cNvCxnSpPr>
                <p:nvPr/>
              </p:nvCxnSpPr>
              <p:spPr>
                <a:xfrm>
                  <a:off x="3078111" y="3094290"/>
                  <a:ext cx="1053802" cy="583723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1C41574F-B826-6B70-2568-97A816BE9B08}"/>
                    </a:ext>
                  </a:extLst>
                </p:cNvPr>
                <p:cNvSpPr/>
                <p:nvPr/>
              </p:nvSpPr>
              <p:spPr>
                <a:xfrm>
                  <a:off x="3535979" y="3323067"/>
                  <a:ext cx="128445" cy="12844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3510FB31-05E6-8968-624B-1A1FCA7B0E47}"/>
                  </a:ext>
                </a:extLst>
              </p:cNvPr>
              <p:cNvGrpSpPr/>
              <p:nvPr/>
            </p:nvGrpSpPr>
            <p:grpSpPr>
              <a:xfrm>
                <a:off x="5836693" y="2982036"/>
                <a:ext cx="2565779" cy="1296537"/>
                <a:chOff x="3063922" y="2995684"/>
                <a:chExt cx="3439236" cy="1576316"/>
              </a:xfrm>
            </p:grpSpPr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8835990D-E295-F5D7-8CED-CB6E9714EF64}"/>
                    </a:ext>
                  </a:extLst>
                </p:cNvPr>
                <p:cNvSpPr/>
                <p:nvPr/>
              </p:nvSpPr>
              <p:spPr>
                <a:xfrm>
                  <a:off x="3145809" y="3125337"/>
                  <a:ext cx="3357349" cy="1357953"/>
                </a:xfrm>
                <a:custGeom>
                  <a:avLst/>
                  <a:gdLst>
                    <a:gd name="connsiteX0" fmla="*/ 0 w 3357349"/>
                    <a:gd name="connsiteY0" fmla="*/ 1357953 h 1357953"/>
                    <a:gd name="connsiteX1" fmla="*/ 34119 w 3357349"/>
                    <a:gd name="connsiteY1" fmla="*/ 1337481 h 1357953"/>
                    <a:gd name="connsiteX2" fmla="*/ 68239 w 3357349"/>
                    <a:gd name="connsiteY2" fmla="*/ 1330657 h 1357953"/>
                    <a:gd name="connsiteX3" fmla="*/ 95534 w 3357349"/>
                    <a:gd name="connsiteY3" fmla="*/ 1323833 h 1357953"/>
                    <a:gd name="connsiteX4" fmla="*/ 129654 w 3357349"/>
                    <a:gd name="connsiteY4" fmla="*/ 1310185 h 1357953"/>
                    <a:gd name="connsiteX5" fmla="*/ 177421 w 3357349"/>
                    <a:gd name="connsiteY5" fmla="*/ 1296538 h 1357953"/>
                    <a:gd name="connsiteX6" fmla="*/ 211540 w 3357349"/>
                    <a:gd name="connsiteY6" fmla="*/ 1276066 h 1357953"/>
                    <a:gd name="connsiteX7" fmla="*/ 232012 w 3357349"/>
                    <a:gd name="connsiteY7" fmla="*/ 1269242 h 1357953"/>
                    <a:gd name="connsiteX8" fmla="*/ 266131 w 3357349"/>
                    <a:gd name="connsiteY8" fmla="*/ 1228299 h 1357953"/>
                    <a:gd name="connsiteX9" fmla="*/ 293427 w 3357349"/>
                    <a:gd name="connsiteY9" fmla="*/ 1201003 h 1357953"/>
                    <a:gd name="connsiteX10" fmla="*/ 341194 w 3357349"/>
                    <a:gd name="connsiteY10" fmla="*/ 1160060 h 1357953"/>
                    <a:gd name="connsiteX11" fmla="*/ 361666 w 3357349"/>
                    <a:gd name="connsiteY11" fmla="*/ 1125941 h 1357953"/>
                    <a:gd name="connsiteX12" fmla="*/ 382137 w 3357349"/>
                    <a:gd name="connsiteY12" fmla="*/ 1071350 h 1357953"/>
                    <a:gd name="connsiteX13" fmla="*/ 416257 w 3357349"/>
                    <a:gd name="connsiteY13" fmla="*/ 1016759 h 1357953"/>
                    <a:gd name="connsiteX14" fmla="*/ 429904 w 3357349"/>
                    <a:gd name="connsiteY14" fmla="*/ 975815 h 1357953"/>
                    <a:gd name="connsiteX15" fmla="*/ 450376 w 3357349"/>
                    <a:gd name="connsiteY15" fmla="*/ 928048 h 1357953"/>
                    <a:gd name="connsiteX16" fmla="*/ 464024 w 3357349"/>
                    <a:gd name="connsiteY16" fmla="*/ 887105 h 1357953"/>
                    <a:gd name="connsiteX17" fmla="*/ 470848 w 3357349"/>
                    <a:gd name="connsiteY17" fmla="*/ 859809 h 1357953"/>
                    <a:gd name="connsiteX18" fmla="*/ 484495 w 3357349"/>
                    <a:gd name="connsiteY18" fmla="*/ 839338 h 1357953"/>
                    <a:gd name="connsiteX19" fmla="*/ 491319 w 3357349"/>
                    <a:gd name="connsiteY19" fmla="*/ 805218 h 1357953"/>
                    <a:gd name="connsiteX20" fmla="*/ 504967 w 3357349"/>
                    <a:gd name="connsiteY20" fmla="*/ 771099 h 1357953"/>
                    <a:gd name="connsiteX21" fmla="*/ 511791 w 3357349"/>
                    <a:gd name="connsiteY21" fmla="*/ 750627 h 1357953"/>
                    <a:gd name="connsiteX22" fmla="*/ 545910 w 3357349"/>
                    <a:gd name="connsiteY22" fmla="*/ 668741 h 1357953"/>
                    <a:gd name="connsiteX23" fmla="*/ 580030 w 3357349"/>
                    <a:gd name="connsiteY23" fmla="*/ 614150 h 1357953"/>
                    <a:gd name="connsiteX24" fmla="*/ 600501 w 3357349"/>
                    <a:gd name="connsiteY24" fmla="*/ 566382 h 1357953"/>
                    <a:gd name="connsiteX25" fmla="*/ 634621 w 3357349"/>
                    <a:gd name="connsiteY25" fmla="*/ 498144 h 1357953"/>
                    <a:gd name="connsiteX26" fmla="*/ 648269 w 3357349"/>
                    <a:gd name="connsiteY26" fmla="*/ 464024 h 1357953"/>
                    <a:gd name="connsiteX27" fmla="*/ 668740 w 3357349"/>
                    <a:gd name="connsiteY27" fmla="*/ 436729 h 1357953"/>
                    <a:gd name="connsiteX28" fmla="*/ 696036 w 3357349"/>
                    <a:gd name="connsiteY28" fmla="*/ 388962 h 1357953"/>
                    <a:gd name="connsiteX29" fmla="*/ 709684 w 3357349"/>
                    <a:gd name="connsiteY29" fmla="*/ 354842 h 1357953"/>
                    <a:gd name="connsiteX30" fmla="*/ 750627 w 3357349"/>
                    <a:gd name="connsiteY30" fmla="*/ 293427 h 1357953"/>
                    <a:gd name="connsiteX31" fmla="*/ 764275 w 3357349"/>
                    <a:gd name="connsiteY31" fmla="*/ 266132 h 1357953"/>
                    <a:gd name="connsiteX32" fmla="*/ 798394 w 3357349"/>
                    <a:gd name="connsiteY32" fmla="*/ 218364 h 1357953"/>
                    <a:gd name="connsiteX33" fmla="*/ 825690 w 3357349"/>
                    <a:gd name="connsiteY33" fmla="*/ 177421 h 1357953"/>
                    <a:gd name="connsiteX34" fmla="*/ 866633 w 3357349"/>
                    <a:gd name="connsiteY34" fmla="*/ 116006 h 1357953"/>
                    <a:gd name="connsiteX35" fmla="*/ 934872 w 3357349"/>
                    <a:gd name="connsiteY35" fmla="*/ 75063 h 1357953"/>
                    <a:gd name="connsiteX36" fmla="*/ 962167 w 3357349"/>
                    <a:gd name="connsiteY36" fmla="*/ 54591 h 1357953"/>
                    <a:gd name="connsiteX37" fmla="*/ 1071349 w 3357349"/>
                    <a:gd name="connsiteY37" fmla="*/ 6824 h 1357953"/>
                    <a:gd name="connsiteX38" fmla="*/ 1091821 w 3357349"/>
                    <a:gd name="connsiteY38" fmla="*/ 0 h 1357953"/>
                    <a:gd name="connsiteX39" fmla="*/ 1132764 w 3357349"/>
                    <a:gd name="connsiteY39" fmla="*/ 13648 h 1357953"/>
                    <a:gd name="connsiteX40" fmla="*/ 1207827 w 3357349"/>
                    <a:gd name="connsiteY40" fmla="*/ 47767 h 1357953"/>
                    <a:gd name="connsiteX41" fmla="*/ 1289713 w 3357349"/>
                    <a:gd name="connsiteY41" fmla="*/ 81887 h 1357953"/>
                    <a:gd name="connsiteX42" fmla="*/ 1337481 w 3357349"/>
                    <a:gd name="connsiteY42" fmla="*/ 116006 h 1357953"/>
                    <a:gd name="connsiteX43" fmla="*/ 1371600 w 3357349"/>
                    <a:gd name="connsiteY43" fmla="*/ 150126 h 1357953"/>
                    <a:gd name="connsiteX44" fmla="*/ 1412543 w 3357349"/>
                    <a:gd name="connsiteY44" fmla="*/ 218364 h 1357953"/>
                    <a:gd name="connsiteX45" fmla="*/ 1426191 w 3357349"/>
                    <a:gd name="connsiteY45" fmla="*/ 238836 h 1357953"/>
                    <a:gd name="connsiteX46" fmla="*/ 1439839 w 3357349"/>
                    <a:gd name="connsiteY46" fmla="*/ 279779 h 1357953"/>
                    <a:gd name="connsiteX47" fmla="*/ 1473958 w 3357349"/>
                    <a:gd name="connsiteY47" fmla="*/ 368490 h 1357953"/>
                    <a:gd name="connsiteX48" fmla="*/ 1487606 w 3357349"/>
                    <a:gd name="connsiteY48" fmla="*/ 429905 h 1357953"/>
                    <a:gd name="connsiteX49" fmla="*/ 1528549 w 3357349"/>
                    <a:gd name="connsiteY49" fmla="*/ 580030 h 1357953"/>
                    <a:gd name="connsiteX50" fmla="*/ 1549021 w 3357349"/>
                    <a:gd name="connsiteY50" fmla="*/ 723332 h 1357953"/>
                    <a:gd name="connsiteX51" fmla="*/ 1569492 w 3357349"/>
                    <a:gd name="connsiteY51" fmla="*/ 934872 h 1357953"/>
                    <a:gd name="connsiteX52" fmla="*/ 1637731 w 3357349"/>
                    <a:gd name="connsiteY52" fmla="*/ 1091821 h 1357953"/>
                    <a:gd name="connsiteX53" fmla="*/ 1699146 w 3357349"/>
                    <a:gd name="connsiteY53" fmla="*/ 1180532 h 1357953"/>
                    <a:gd name="connsiteX54" fmla="*/ 1719618 w 3357349"/>
                    <a:gd name="connsiteY54" fmla="*/ 1194179 h 1357953"/>
                    <a:gd name="connsiteX55" fmla="*/ 1733266 w 3357349"/>
                    <a:gd name="connsiteY55" fmla="*/ 1214651 h 1357953"/>
                    <a:gd name="connsiteX56" fmla="*/ 1856095 w 3357349"/>
                    <a:gd name="connsiteY56" fmla="*/ 1207827 h 1357953"/>
                    <a:gd name="connsiteX57" fmla="*/ 1910687 w 3357349"/>
                    <a:gd name="connsiteY57" fmla="*/ 1180532 h 1357953"/>
                    <a:gd name="connsiteX58" fmla="*/ 1931158 w 3357349"/>
                    <a:gd name="connsiteY58" fmla="*/ 1166884 h 1357953"/>
                    <a:gd name="connsiteX59" fmla="*/ 2013045 w 3357349"/>
                    <a:gd name="connsiteY59" fmla="*/ 1112293 h 1357953"/>
                    <a:gd name="connsiteX60" fmla="*/ 2074460 w 3357349"/>
                    <a:gd name="connsiteY60" fmla="*/ 1057702 h 1357953"/>
                    <a:gd name="connsiteX61" fmla="*/ 2149522 w 3357349"/>
                    <a:gd name="connsiteY61" fmla="*/ 975815 h 1357953"/>
                    <a:gd name="connsiteX62" fmla="*/ 2169994 w 3357349"/>
                    <a:gd name="connsiteY62" fmla="*/ 962167 h 1357953"/>
                    <a:gd name="connsiteX63" fmla="*/ 2210937 w 3357349"/>
                    <a:gd name="connsiteY63" fmla="*/ 921224 h 1357953"/>
                    <a:gd name="connsiteX64" fmla="*/ 2231409 w 3357349"/>
                    <a:gd name="connsiteY64" fmla="*/ 907576 h 1357953"/>
                    <a:gd name="connsiteX65" fmla="*/ 2265528 w 3357349"/>
                    <a:gd name="connsiteY65" fmla="*/ 880281 h 1357953"/>
                    <a:gd name="connsiteX66" fmla="*/ 2326943 w 3357349"/>
                    <a:gd name="connsiteY66" fmla="*/ 812042 h 1357953"/>
                    <a:gd name="connsiteX67" fmla="*/ 2354239 w 3357349"/>
                    <a:gd name="connsiteY67" fmla="*/ 784747 h 1357953"/>
                    <a:gd name="connsiteX68" fmla="*/ 2395182 w 3357349"/>
                    <a:gd name="connsiteY68" fmla="*/ 757451 h 1357953"/>
                    <a:gd name="connsiteX69" fmla="*/ 2415654 w 3357349"/>
                    <a:gd name="connsiteY69" fmla="*/ 743803 h 1357953"/>
                    <a:gd name="connsiteX70" fmla="*/ 2483892 w 3357349"/>
                    <a:gd name="connsiteY70" fmla="*/ 716508 h 1357953"/>
                    <a:gd name="connsiteX71" fmla="*/ 2695433 w 3357349"/>
                    <a:gd name="connsiteY71" fmla="*/ 730156 h 1357953"/>
                    <a:gd name="connsiteX72" fmla="*/ 2750024 w 3357349"/>
                    <a:gd name="connsiteY72" fmla="*/ 750627 h 1357953"/>
                    <a:gd name="connsiteX73" fmla="*/ 2777319 w 3357349"/>
                    <a:gd name="connsiteY73" fmla="*/ 757451 h 1357953"/>
                    <a:gd name="connsiteX74" fmla="*/ 2818263 w 3357349"/>
                    <a:gd name="connsiteY74" fmla="*/ 784747 h 1357953"/>
                    <a:gd name="connsiteX75" fmla="*/ 2838734 w 3357349"/>
                    <a:gd name="connsiteY75" fmla="*/ 805218 h 1357953"/>
                    <a:gd name="connsiteX76" fmla="*/ 2872854 w 3357349"/>
                    <a:gd name="connsiteY76" fmla="*/ 825690 h 1357953"/>
                    <a:gd name="connsiteX77" fmla="*/ 2893325 w 3357349"/>
                    <a:gd name="connsiteY77" fmla="*/ 846162 h 1357953"/>
                    <a:gd name="connsiteX78" fmla="*/ 2913797 w 3357349"/>
                    <a:gd name="connsiteY78" fmla="*/ 859809 h 1357953"/>
                    <a:gd name="connsiteX79" fmla="*/ 3002507 w 3357349"/>
                    <a:gd name="connsiteY79" fmla="*/ 955344 h 1357953"/>
                    <a:gd name="connsiteX80" fmla="*/ 3022979 w 3357349"/>
                    <a:gd name="connsiteY80" fmla="*/ 975815 h 1357953"/>
                    <a:gd name="connsiteX81" fmla="*/ 3050275 w 3357349"/>
                    <a:gd name="connsiteY81" fmla="*/ 996287 h 1357953"/>
                    <a:gd name="connsiteX82" fmla="*/ 3070746 w 3357349"/>
                    <a:gd name="connsiteY82" fmla="*/ 1009935 h 1357953"/>
                    <a:gd name="connsiteX83" fmla="*/ 3145809 w 3357349"/>
                    <a:gd name="connsiteY83" fmla="*/ 1071350 h 1357953"/>
                    <a:gd name="connsiteX84" fmla="*/ 3179928 w 3357349"/>
                    <a:gd name="connsiteY84" fmla="*/ 1084997 h 1357953"/>
                    <a:gd name="connsiteX85" fmla="*/ 3207224 w 3357349"/>
                    <a:gd name="connsiteY85" fmla="*/ 1105469 h 1357953"/>
                    <a:gd name="connsiteX86" fmla="*/ 3234519 w 3357349"/>
                    <a:gd name="connsiteY86" fmla="*/ 1112293 h 1357953"/>
                    <a:gd name="connsiteX87" fmla="*/ 3289110 w 3357349"/>
                    <a:gd name="connsiteY87" fmla="*/ 1132764 h 1357953"/>
                    <a:gd name="connsiteX88" fmla="*/ 3357349 w 3357349"/>
                    <a:gd name="connsiteY88" fmla="*/ 1153236 h 1357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</a:cxnLst>
                  <a:rect l="l" t="t" r="r" b="b"/>
                  <a:pathLst>
                    <a:path w="3357349" h="1357953">
                      <a:moveTo>
                        <a:pt x="0" y="1357953"/>
                      </a:moveTo>
                      <a:cubicBezTo>
                        <a:pt x="11373" y="1351129"/>
                        <a:pt x="21804" y="1342407"/>
                        <a:pt x="34119" y="1337481"/>
                      </a:cubicBezTo>
                      <a:cubicBezTo>
                        <a:pt x="44888" y="1333173"/>
                        <a:pt x="56917" y="1333173"/>
                        <a:pt x="68239" y="1330657"/>
                      </a:cubicBezTo>
                      <a:cubicBezTo>
                        <a:pt x="77394" y="1328623"/>
                        <a:pt x="86637" y="1326799"/>
                        <a:pt x="95534" y="1323833"/>
                      </a:cubicBezTo>
                      <a:cubicBezTo>
                        <a:pt x="107155" y="1319959"/>
                        <a:pt x="118033" y="1314059"/>
                        <a:pt x="129654" y="1310185"/>
                      </a:cubicBezTo>
                      <a:cubicBezTo>
                        <a:pt x="145364" y="1304949"/>
                        <a:pt x="161499" y="1301087"/>
                        <a:pt x="177421" y="1296538"/>
                      </a:cubicBezTo>
                      <a:cubicBezTo>
                        <a:pt x="188794" y="1289714"/>
                        <a:pt x="199677" y="1281998"/>
                        <a:pt x="211540" y="1276066"/>
                      </a:cubicBezTo>
                      <a:cubicBezTo>
                        <a:pt x="217974" y="1272849"/>
                        <a:pt x="226599" y="1273979"/>
                        <a:pt x="232012" y="1269242"/>
                      </a:cubicBezTo>
                      <a:cubicBezTo>
                        <a:pt x="245382" y="1257544"/>
                        <a:pt x="254247" y="1241504"/>
                        <a:pt x="266131" y="1228299"/>
                      </a:cubicBezTo>
                      <a:cubicBezTo>
                        <a:pt x="274739" y="1218735"/>
                        <a:pt x="283743" y="1209476"/>
                        <a:pt x="293427" y="1201003"/>
                      </a:cubicBezTo>
                      <a:cubicBezTo>
                        <a:pt x="313556" y="1183391"/>
                        <a:pt x="325313" y="1181235"/>
                        <a:pt x="341194" y="1160060"/>
                      </a:cubicBezTo>
                      <a:cubicBezTo>
                        <a:pt x="349152" y="1149450"/>
                        <a:pt x="354842" y="1137314"/>
                        <a:pt x="361666" y="1125941"/>
                      </a:cubicBezTo>
                      <a:cubicBezTo>
                        <a:pt x="368215" y="1099744"/>
                        <a:pt x="367270" y="1095138"/>
                        <a:pt x="382137" y="1071350"/>
                      </a:cubicBezTo>
                      <a:cubicBezTo>
                        <a:pt x="404947" y="1034853"/>
                        <a:pt x="400890" y="1055177"/>
                        <a:pt x="416257" y="1016759"/>
                      </a:cubicBezTo>
                      <a:cubicBezTo>
                        <a:pt x="421600" y="1003402"/>
                        <a:pt x="424740" y="989242"/>
                        <a:pt x="429904" y="975815"/>
                      </a:cubicBezTo>
                      <a:cubicBezTo>
                        <a:pt x="436123" y="959647"/>
                        <a:pt x="444157" y="944216"/>
                        <a:pt x="450376" y="928048"/>
                      </a:cubicBezTo>
                      <a:cubicBezTo>
                        <a:pt x="455540" y="914621"/>
                        <a:pt x="459890" y="900884"/>
                        <a:pt x="464024" y="887105"/>
                      </a:cubicBezTo>
                      <a:cubicBezTo>
                        <a:pt x="466719" y="878122"/>
                        <a:pt x="467154" y="868429"/>
                        <a:pt x="470848" y="859809"/>
                      </a:cubicBezTo>
                      <a:cubicBezTo>
                        <a:pt x="474078" y="852271"/>
                        <a:pt x="479946" y="846162"/>
                        <a:pt x="484495" y="839338"/>
                      </a:cubicBezTo>
                      <a:cubicBezTo>
                        <a:pt x="486770" y="827965"/>
                        <a:pt x="487986" y="816327"/>
                        <a:pt x="491319" y="805218"/>
                      </a:cubicBezTo>
                      <a:cubicBezTo>
                        <a:pt x="494839" y="793485"/>
                        <a:pt x="500666" y="782568"/>
                        <a:pt x="504967" y="771099"/>
                      </a:cubicBezTo>
                      <a:cubicBezTo>
                        <a:pt x="507493" y="764364"/>
                        <a:pt x="509120" y="757306"/>
                        <a:pt x="511791" y="750627"/>
                      </a:cubicBezTo>
                      <a:cubicBezTo>
                        <a:pt x="522773" y="723172"/>
                        <a:pt x="530238" y="693816"/>
                        <a:pt x="545910" y="668741"/>
                      </a:cubicBezTo>
                      <a:cubicBezTo>
                        <a:pt x="557283" y="650544"/>
                        <a:pt x="569932" y="633084"/>
                        <a:pt x="580030" y="614150"/>
                      </a:cubicBezTo>
                      <a:cubicBezTo>
                        <a:pt x="588182" y="598865"/>
                        <a:pt x="593125" y="582056"/>
                        <a:pt x="600501" y="566382"/>
                      </a:cubicBezTo>
                      <a:cubicBezTo>
                        <a:pt x="611329" y="543372"/>
                        <a:pt x="623866" y="521189"/>
                        <a:pt x="634621" y="498144"/>
                      </a:cubicBezTo>
                      <a:cubicBezTo>
                        <a:pt x="639801" y="487044"/>
                        <a:pt x="642320" y="474732"/>
                        <a:pt x="648269" y="464024"/>
                      </a:cubicBezTo>
                      <a:cubicBezTo>
                        <a:pt x="653792" y="454082"/>
                        <a:pt x="662634" y="446324"/>
                        <a:pt x="668740" y="436729"/>
                      </a:cubicBezTo>
                      <a:cubicBezTo>
                        <a:pt x="678586" y="421257"/>
                        <a:pt x="687835" y="405365"/>
                        <a:pt x="696036" y="388962"/>
                      </a:cubicBezTo>
                      <a:cubicBezTo>
                        <a:pt x="701514" y="378006"/>
                        <a:pt x="704206" y="365798"/>
                        <a:pt x="709684" y="354842"/>
                      </a:cubicBezTo>
                      <a:cubicBezTo>
                        <a:pt x="736171" y="301867"/>
                        <a:pt x="722056" y="339140"/>
                        <a:pt x="750627" y="293427"/>
                      </a:cubicBezTo>
                      <a:cubicBezTo>
                        <a:pt x="756018" y="284801"/>
                        <a:pt x="758814" y="274714"/>
                        <a:pt x="764275" y="266132"/>
                      </a:cubicBezTo>
                      <a:cubicBezTo>
                        <a:pt x="774780" y="249624"/>
                        <a:pt x="787021" y="234287"/>
                        <a:pt x="798394" y="218364"/>
                      </a:cubicBezTo>
                      <a:cubicBezTo>
                        <a:pt x="813033" y="174450"/>
                        <a:pt x="793742" y="222149"/>
                        <a:pt x="825690" y="177421"/>
                      </a:cubicBezTo>
                      <a:cubicBezTo>
                        <a:pt x="853594" y="138355"/>
                        <a:pt x="821895" y="156270"/>
                        <a:pt x="866633" y="116006"/>
                      </a:cubicBezTo>
                      <a:cubicBezTo>
                        <a:pt x="904878" y="81586"/>
                        <a:pt x="899828" y="96966"/>
                        <a:pt x="934872" y="75063"/>
                      </a:cubicBezTo>
                      <a:cubicBezTo>
                        <a:pt x="944516" y="69035"/>
                        <a:pt x="952572" y="60697"/>
                        <a:pt x="962167" y="54591"/>
                      </a:cubicBezTo>
                      <a:cubicBezTo>
                        <a:pt x="1014416" y="21341"/>
                        <a:pt x="1009309" y="27504"/>
                        <a:pt x="1071349" y="6824"/>
                      </a:cubicBezTo>
                      <a:lnTo>
                        <a:pt x="1091821" y="0"/>
                      </a:lnTo>
                      <a:cubicBezTo>
                        <a:pt x="1105469" y="4549"/>
                        <a:pt x="1119485" y="8115"/>
                        <a:pt x="1132764" y="13648"/>
                      </a:cubicBezTo>
                      <a:cubicBezTo>
                        <a:pt x="1188456" y="36853"/>
                        <a:pt x="1156495" y="30657"/>
                        <a:pt x="1207827" y="47767"/>
                      </a:cubicBezTo>
                      <a:cubicBezTo>
                        <a:pt x="1238965" y="58146"/>
                        <a:pt x="1261215" y="53390"/>
                        <a:pt x="1289713" y="81887"/>
                      </a:cubicBezTo>
                      <a:cubicBezTo>
                        <a:pt x="1322095" y="114268"/>
                        <a:pt x="1304802" y="105113"/>
                        <a:pt x="1337481" y="116006"/>
                      </a:cubicBezTo>
                      <a:cubicBezTo>
                        <a:pt x="1348854" y="127379"/>
                        <a:pt x="1361415" y="137678"/>
                        <a:pt x="1371600" y="150126"/>
                      </a:cubicBezTo>
                      <a:cubicBezTo>
                        <a:pt x="1403227" y="188782"/>
                        <a:pt x="1392372" y="183066"/>
                        <a:pt x="1412543" y="218364"/>
                      </a:cubicBezTo>
                      <a:cubicBezTo>
                        <a:pt x="1416612" y="225485"/>
                        <a:pt x="1422860" y="231341"/>
                        <a:pt x="1426191" y="238836"/>
                      </a:cubicBezTo>
                      <a:cubicBezTo>
                        <a:pt x="1432034" y="251982"/>
                        <a:pt x="1434866" y="266280"/>
                        <a:pt x="1439839" y="279779"/>
                      </a:cubicBezTo>
                      <a:cubicBezTo>
                        <a:pt x="1450792" y="309508"/>
                        <a:pt x="1467085" y="337562"/>
                        <a:pt x="1473958" y="368490"/>
                      </a:cubicBezTo>
                      <a:cubicBezTo>
                        <a:pt x="1478507" y="388962"/>
                        <a:pt x="1482269" y="409624"/>
                        <a:pt x="1487606" y="429905"/>
                      </a:cubicBezTo>
                      <a:cubicBezTo>
                        <a:pt x="1511778" y="521758"/>
                        <a:pt x="1507513" y="479056"/>
                        <a:pt x="1528549" y="580030"/>
                      </a:cubicBezTo>
                      <a:cubicBezTo>
                        <a:pt x="1538504" y="627816"/>
                        <a:pt x="1544410" y="674920"/>
                        <a:pt x="1549021" y="723332"/>
                      </a:cubicBezTo>
                      <a:cubicBezTo>
                        <a:pt x="1552273" y="757476"/>
                        <a:pt x="1564371" y="922436"/>
                        <a:pt x="1569492" y="934872"/>
                      </a:cubicBezTo>
                      <a:cubicBezTo>
                        <a:pt x="1583506" y="968905"/>
                        <a:pt x="1612994" y="1048532"/>
                        <a:pt x="1637731" y="1091821"/>
                      </a:cubicBezTo>
                      <a:cubicBezTo>
                        <a:pt x="1651209" y="1115407"/>
                        <a:pt x="1677696" y="1159082"/>
                        <a:pt x="1699146" y="1180532"/>
                      </a:cubicBezTo>
                      <a:cubicBezTo>
                        <a:pt x="1704945" y="1186331"/>
                        <a:pt x="1712794" y="1189630"/>
                        <a:pt x="1719618" y="1194179"/>
                      </a:cubicBezTo>
                      <a:cubicBezTo>
                        <a:pt x="1724167" y="1201003"/>
                        <a:pt x="1726145" y="1210582"/>
                        <a:pt x="1733266" y="1214651"/>
                      </a:cubicBezTo>
                      <a:cubicBezTo>
                        <a:pt x="1764225" y="1232342"/>
                        <a:pt x="1839748" y="1210342"/>
                        <a:pt x="1856095" y="1207827"/>
                      </a:cubicBezTo>
                      <a:cubicBezTo>
                        <a:pt x="1874292" y="1198729"/>
                        <a:pt x="1893759" y="1191818"/>
                        <a:pt x="1910687" y="1180532"/>
                      </a:cubicBezTo>
                      <a:cubicBezTo>
                        <a:pt x="1917511" y="1175983"/>
                        <a:pt x="1924037" y="1170953"/>
                        <a:pt x="1931158" y="1166884"/>
                      </a:cubicBezTo>
                      <a:cubicBezTo>
                        <a:pt x="1964129" y="1148043"/>
                        <a:pt x="1983118" y="1148205"/>
                        <a:pt x="2013045" y="1112293"/>
                      </a:cubicBezTo>
                      <a:cubicBezTo>
                        <a:pt x="2053676" y="1063535"/>
                        <a:pt x="2031274" y="1079295"/>
                        <a:pt x="2074460" y="1057702"/>
                      </a:cubicBezTo>
                      <a:cubicBezTo>
                        <a:pt x="2104441" y="1017726"/>
                        <a:pt x="2100308" y="1020555"/>
                        <a:pt x="2149522" y="975815"/>
                      </a:cubicBezTo>
                      <a:cubicBezTo>
                        <a:pt x="2155591" y="970298"/>
                        <a:pt x="2163864" y="967616"/>
                        <a:pt x="2169994" y="962167"/>
                      </a:cubicBezTo>
                      <a:cubicBezTo>
                        <a:pt x="2184420" y="949344"/>
                        <a:pt x="2196511" y="934047"/>
                        <a:pt x="2210937" y="921224"/>
                      </a:cubicBezTo>
                      <a:cubicBezTo>
                        <a:pt x="2217067" y="915775"/>
                        <a:pt x="2224848" y="912497"/>
                        <a:pt x="2231409" y="907576"/>
                      </a:cubicBezTo>
                      <a:cubicBezTo>
                        <a:pt x="2243061" y="898837"/>
                        <a:pt x="2254567" y="889872"/>
                        <a:pt x="2265528" y="880281"/>
                      </a:cubicBezTo>
                      <a:cubicBezTo>
                        <a:pt x="2287657" y="860918"/>
                        <a:pt x="2308342" y="832503"/>
                        <a:pt x="2326943" y="812042"/>
                      </a:cubicBezTo>
                      <a:cubicBezTo>
                        <a:pt x="2335598" y="802521"/>
                        <a:pt x="2344191" y="792785"/>
                        <a:pt x="2354239" y="784747"/>
                      </a:cubicBezTo>
                      <a:cubicBezTo>
                        <a:pt x="2367047" y="774500"/>
                        <a:pt x="2381534" y="766550"/>
                        <a:pt x="2395182" y="757451"/>
                      </a:cubicBezTo>
                      <a:cubicBezTo>
                        <a:pt x="2402006" y="752902"/>
                        <a:pt x="2408116" y="747034"/>
                        <a:pt x="2415654" y="743803"/>
                      </a:cubicBezTo>
                      <a:cubicBezTo>
                        <a:pt x="2470032" y="720499"/>
                        <a:pt x="2446987" y="728810"/>
                        <a:pt x="2483892" y="716508"/>
                      </a:cubicBezTo>
                      <a:cubicBezTo>
                        <a:pt x="2554406" y="721057"/>
                        <a:pt x="2625346" y="721171"/>
                        <a:pt x="2695433" y="730156"/>
                      </a:cubicBezTo>
                      <a:cubicBezTo>
                        <a:pt x="2714710" y="732627"/>
                        <a:pt x="2731587" y="744481"/>
                        <a:pt x="2750024" y="750627"/>
                      </a:cubicBezTo>
                      <a:cubicBezTo>
                        <a:pt x="2758921" y="753593"/>
                        <a:pt x="2768221" y="755176"/>
                        <a:pt x="2777319" y="757451"/>
                      </a:cubicBezTo>
                      <a:cubicBezTo>
                        <a:pt x="2790967" y="766550"/>
                        <a:pt x="2806664" y="773148"/>
                        <a:pt x="2818263" y="784747"/>
                      </a:cubicBezTo>
                      <a:cubicBezTo>
                        <a:pt x="2825087" y="791571"/>
                        <a:pt x="2831014" y="799428"/>
                        <a:pt x="2838734" y="805218"/>
                      </a:cubicBezTo>
                      <a:cubicBezTo>
                        <a:pt x="2849345" y="813176"/>
                        <a:pt x="2862243" y="817732"/>
                        <a:pt x="2872854" y="825690"/>
                      </a:cubicBezTo>
                      <a:cubicBezTo>
                        <a:pt x="2880574" y="831480"/>
                        <a:pt x="2885911" y="839984"/>
                        <a:pt x="2893325" y="846162"/>
                      </a:cubicBezTo>
                      <a:cubicBezTo>
                        <a:pt x="2899625" y="851412"/>
                        <a:pt x="2906973" y="855260"/>
                        <a:pt x="2913797" y="859809"/>
                      </a:cubicBezTo>
                      <a:cubicBezTo>
                        <a:pt x="2953569" y="912838"/>
                        <a:pt x="2926230" y="879067"/>
                        <a:pt x="3002507" y="955344"/>
                      </a:cubicBezTo>
                      <a:cubicBezTo>
                        <a:pt x="3009331" y="962168"/>
                        <a:pt x="3015259" y="970025"/>
                        <a:pt x="3022979" y="975815"/>
                      </a:cubicBezTo>
                      <a:cubicBezTo>
                        <a:pt x="3032078" y="982639"/>
                        <a:pt x="3041020" y="989676"/>
                        <a:pt x="3050275" y="996287"/>
                      </a:cubicBezTo>
                      <a:cubicBezTo>
                        <a:pt x="3056949" y="1001054"/>
                        <a:pt x="3064297" y="1004868"/>
                        <a:pt x="3070746" y="1009935"/>
                      </a:cubicBezTo>
                      <a:cubicBezTo>
                        <a:pt x="3096167" y="1029908"/>
                        <a:pt x="3115792" y="1059344"/>
                        <a:pt x="3145809" y="1071350"/>
                      </a:cubicBezTo>
                      <a:cubicBezTo>
                        <a:pt x="3157182" y="1075899"/>
                        <a:pt x="3169220" y="1079048"/>
                        <a:pt x="3179928" y="1084997"/>
                      </a:cubicBezTo>
                      <a:cubicBezTo>
                        <a:pt x="3189870" y="1090520"/>
                        <a:pt x="3197051" y="1100383"/>
                        <a:pt x="3207224" y="1105469"/>
                      </a:cubicBezTo>
                      <a:cubicBezTo>
                        <a:pt x="3215612" y="1109663"/>
                        <a:pt x="3225738" y="1109000"/>
                        <a:pt x="3234519" y="1112293"/>
                      </a:cubicBezTo>
                      <a:cubicBezTo>
                        <a:pt x="3305876" y="1139052"/>
                        <a:pt x="3219059" y="1115253"/>
                        <a:pt x="3289110" y="1132764"/>
                      </a:cubicBezTo>
                      <a:cubicBezTo>
                        <a:pt x="3322965" y="1155334"/>
                        <a:pt x="3301463" y="1145252"/>
                        <a:pt x="3357349" y="1153236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cxnSp>
              <p:nvCxnSpPr>
                <p:cNvPr id="21" name="Straight Arrow Connector 20">
                  <a:extLst>
                    <a:ext uri="{FF2B5EF4-FFF2-40B4-BE49-F238E27FC236}">
                      <a16:creationId xmlns:a16="http://schemas.microsoft.com/office/drawing/2014/main" id="{BDA86F13-14A1-EAEE-6368-ABD7D6AA1C18}"/>
                    </a:ext>
                  </a:extLst>
                </p:cNvPr>
                <p:cNvCxnSpPr/>
                <p:nvPr/>
              </p:nvCxnSpPr>
              <p:spPr>
                <a:xfrm>
                  <a:off x="3063922" y="4572000"/>
                  <a:ext cx="3439236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Arrow Connector 21">
                  <a:extLst>
                    <a:ext uri="{FF2B5EF4-FFF2-40B4-BE49-F238E27FC236}">
                      <a16:creationId xmlns:a16="http://schemas.microsoft.com/office/drawing/2014/main" id="{1F8A4D92-D47F-39B6-1B06-17FA31984C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063922" y="2995684"/>
                  <a:ext cx="0" cy="1576316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E0E2FA2-D4DD-8611-5456-23946C17078A}"/>
                  </a:ext>
                </a:extLst>
              </p:cNvPr>
              <p:cNvSpPr txBox="1"/>
              <p:nvPr/>
            </p:nvSpPr>
            <p:spPr>
              <a:xfrm>
                <a:off x="1978430" y="4341818"/>
                <a:ext cx="31055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CA" dirty="0"/>
                  <a:t>Deterministic: learn an average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D4B55D6-21E3-6443-C3E7-E4E6DD169E8E}"/>
                  </a:ext>
                </a:extLst>
              </p:cNvPr>
              <p:cNvSpPr txBox="1"/>
              <p:nvPr/>
            </p:nvSpPr>
            <p:spPr>
              <a:xfrm>
                <a:off x="5267471" y="4341818"/>
                <a:ext cx="37653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CA" dirty="0"/>
                  <a:t>Generative model: learn a distribution</a:t>
                </a:r>
              </a:p>
            </p:txBody>
          </p:sp>
        </p:grp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9BDCAC4-8439-D2A6-C445-0E768BC2C462}"/>
                </a:ext>
              </a:extLst>
            </p:cNvPr>
            <p:cNvSpPr/>
            <p:nvPr/>
          </p:nvSpPr>
          <p:spPr>
            <a:xfrm>
              <a:off x="6697798" y="3025433"/>
              <a:ext cx="128445" cy="12844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5391303-A308-612E-D9A0-E11EF31EDD34}"/>
                </a:ext>
              </a:extLst>
            </p:cNvPr>
            <p:cNvSpPr/>
            <p:nvPr/>
          </p:nvSpPr>
          <p:spPr>
            <a:xfrm>
              <a:off x="7750844" y="3630304"/>
              <a:ext cx="128445" cy="12844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422215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AB64CD-3AD1-6026-3007-CAEAE85047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C0422-A892-52B8-9D56-84D37C308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Main contents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12F264-3C0F-DD64-546A-0154FDE3B9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3D Reconstruction from single Image</a:t>
            </a:r>
          </a:p>
          <a:p>
            <a:r>
              <a:rPr lang="en-CA" b="1" dirty="0"/>
              <a:t>2D Diffusion Model for Novel-view Synthesis</a:t>
            </a:r>
          </a:p>
          <a:p>
            <a:pPr lvl="1"/>
            <a:r>
              <a:rPr lang="en-CA" dirty="0"/>
              <a:t>Novel-view Diffusion Models</a:t>
            </a:r>
          </a:p>
          <a:p>
            <a:pPr lvl="1"/>
            <a:r>
              <a:rPr lang="en-CA" dirty="0"/>
              <a:t>Multi-view Image Diffusion Models</a:t>
            </a:r>
          </a:p>
          <a:p>
            <a:r>
              <a:rPr lang="en-CA" dirty="0"/>
              <a:t>Sync 2D Diffusion &amp; 3D Reconstruction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9DF19-4555-385C-80A2-6AB097333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966E0-A0A2-49DC-B90B-E16E1A137875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04086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B17AE-B3DE-E171-C37F-E132D3974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DE" dirty="0"/>
              <a:t>Image Diffusion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D224AA-459C-A301-4C88-FF7768E4A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966E0-A0A2-49DC-B90B-E16E1A137875}" type="slidenum">
              <a:rPr lang="en-CA" smtClean="0"/>
              <a:t>9</a:t>
            </a:fld>
            <a:endParaRPr lang="en-CA"/>
          </a:p>
        </p:txBody>
      </p:sp>
      <p:pic>
        <p:nvPicPr>
          <p:cNvPr id="1026" name="Picture 2" descr="Text-to-image: latent diffusion models">
            <a:extLst>
              <a:ext uri="{FF2B5EF4-FFF2-40B4-BE49-F238E27FC236}">
                <a16:creationId xmlns:a16="http://schemas.microsoft.com/office/drawing/2014/main" id="{E7CEB182-F9CA-98F4-79C7-ECD7EA494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0663"/>
            <a:ext cx="12192000" cy="387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4321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765</TotalTime>
  <Words>1384</Words>
  <Application>Microsoft Macintosh PowerPoint</Application>
  <PresentationFormat>Widescreen</PresentationFormat>
  <Paragraphs>277</Paragraphs>
  <Slides>47</Slides>
  <Notes>37</Notes>
  <HiddenSlides>0</HiddenSlides>
  <MMClips>57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Arial</vt:lpstr>
      <vt:lpstr>Calibri</vt:lpstr>
      <vt:lpstr>Calibri Light</vt:lpstr>
      <vt:lpstr>Cambria Math</vt:lpstr>
      <vt:lpstr>Times New Roman</vt:lpstr>
      <vt:lpstr>Office Theme</vt:lpstr>
      <vt:lpstr>Digital Humans – Winter 24/25</vt:lpstr>
      <vt:lpstr>Main contents </vt:lpstr>
      <vt:lpstr>Reconstruct 3D from Single Image</vt:lpstr>
      <vt:lpstr>Reconstruct 3D from Single Image</vt:lpstr>
      <vt:lpstr>Reconstruct 3D from Single Image</vt:lpstr>
      <vt:lpstr>Reconstruct 3D from Single Image</vt:lpstr>
      <vt:lpstr>Motivation for generative model </vt:lpstr>
      <vt:lpstr>Main contents </vt:lpstr>
      <vt:lpstr>Image Diffusion Model</vt:lpstr>
      <vt:lpstr>Large-scale Training</vt:lpstr>
      <vt:lpstr>Superior image generation quality</vt:lpstr>
      <vt:lpstr>Novel-view Diffusion Model</vt:lpstr>
      <vt:lpstr>Large-scae Training</vt:lpstr>
      <vt:lpstr>Novel-view Diffusion Model</vt:lpstr>
      <vt:lpstr>Novel-view Diffusion Model</vt:lpstr>
      <vt:lpstr>Multi-view Diffusion Model</vt:lpstr>
      <vt:lpstr>Multi-view Diffusion Model</vt:lpstr>
      <vt:lpstr>3D Consistency in 2D Multi-view Diffusion Model</vt:lpstr>
      <vt:lpstr>Multi-view Diffusion Model</vt:lpstr>
      <vt:lpstr>Multi-view Diffusion Model</vt:lpstr>
      <vt:lpstr>Multi-view Diffusion Model</vt:lpstr>
      <vt:lpstr>Multi-view Diffusion Model</vt:lpstr>
      <vt:lpstr>Multi-view Diffusion Model</vt:lpstr>
      <vt:lpstr>Inconsistency accumulates along trajectory</vt:lpstr>
      <vt:lpstr>Main contents </vt:lpstr>
      <vt:lpstr>Gen-3Diffusion: Sync 2D Diffusion &amp; 3D Recon</vt:lpstr>
      <vt:lpstr>PowerPoint Presentation</vt:lpstr>
      <vt:lpstr>Algorithm</vt:lpstr>
      <vt:lpstr>Explicit 3D-GS helps 2D Diffusion</vt:lpstr>
      <vt:lpstr>PowerPoint Presentation</vt:lpstr>
      <vt:lpstr>Reconstruction w/ novel view diffusion</vt:lpstr>
      <vt:lpstr>Reconstruction w/ novel view diffusion</vt:lpstr>
      <vt:lpstr>Reconstruction w/ novel view diffusion</vt:lpstr>
      <vt:lpstr>Reconstruction w/ novel view diffusion</vt:lpstr>
      <vt:lpstr>Reconstruction w/ direct 3d reconstruction</vt:lpstr>
      <vt:lpstr>Reconstruction w/ direct 3d reconstruction</vt:lpstr>
      <vt:lpstr>Reconstruction w/ direct 3d reconstruction</vt:lpstr>
      <vt:lpstr>Reconstruction w/ direct 3d reconstruction</vt:lpstr>
      <vt:lpstr>PowerPoint Presentation</vt:lpstr>
      <vt:lpstr>Reconstruction avatar appearance</vt:lpstr>
      <vt:lpstr>Reconstruction avatar appearance</vt:lpstr>
      <vt:lpstr>Children</vt:lpstr>
      <vt:lpstr>Reconstruction avatar geometry</vt:lpstr>
      <vt:lpstr>Reconstruction avatar geometry</vt:lpstr>
      <vt:lpstr>Strong generalization</vt:lpstr>
      <vt:lpstr>Strong generalization</vt:lpstr>
      <vt:lpstr>Take away messages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Weekly meeting</dc:title>
  <dc:creator>祥辉 谢</dc:creator>
  <cp:lastModifiedBy>Yuxuan Xue</cp:lastModifiedBy>
  <cp:revision>140</cp:revision>
  <dcterms:created xsi:type="dcterms:W3CDTF">2023-05-20T18:51:07Z</dcterms:created>
  <dcterms:modified xsi:type="dcterms:W3CDTF">2024-12-08T21:00:43Z</dcterms:modified>
</cp:coreProperties>
</file>