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386" r:id="rId2"/>
    <p:sldId id="861" r:id="rId3"/>
    <p:sldId id="838" r:id="rId4"/>
    <p:sldId id="840" r:id="rId5"/>
    <p:sldId id="895" r:id="rId6"/>
    <p:sldId id="896" r:id="rId7"/>
    <p:sldId id="897" r:id="rId8"/>
    <p:sldId id="899" r:id="rId9"/>
    <p:sldId id="898" r:id="rId10"/>
    <p:sldId id="900" r:id="rId11"/>
    <p:sldId id="901" r:id="rId12"/>
    <p:sldId id="903" r:id="rId13"/>
    <p:sldId id="904" r:id="rId14"/>
    <p:sldId id="905" r:id="rId15"/>
    <p:sldId id="906" r:id="rId16"/>
    <p:sldId id="908" r:id="rId17"/>
    <p:sldId id="909" r:id="rId18"/>
    <p:sldId id="910" r:id="rId19"/>
    <p:sldId id="912" r:id="rId20"/>
    <p:sldId id="913" r:id="rId21"/>
    <p:sldId id="914" r:id="rId22"/>
    <p:sldId id="915" r:id="rId23"/>
    <p:sldId id="916" r:id="rId24"/>
    <p:sldId id="917" r:id="rId25"/>
    <p:sldId id="907" r:id="rId26"/>
    <p:sldId id="918" r:id="rId27"/>
    <p:sldId id="919" r:id="rId28"/>
    <p:sldId id="920" r:id="rId29"/>
    <p:sldId id="921" r:id="rId30"/>
    <p:sldId id="922" r:id="rId31"/>
    <p:sldId id="883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726F1F-4413-1A4F-82A7-1CEF70CA30B1}">
          <p14:sldIdLst>
            <p14:sldId id="386"/>
            <p14:sldId id="861"/>
            <p14:sldId id="838"/>
            <p14:sldId id="840"/>
          </p14:sldIdLst>
        </p14:section>
        <p14:section name="Recap Generative Models" id="{B781E4F7-F7BC-3847-9E6C-045A759A50BE}">
          <p14:sldIdLst>
            <p14:sldId id="895"/>
            <p14:sldId id="896"/>
            <p14:sldId id="897"/>
            <p14:sldId id="899"/>
            <p14:sldId id="898"/>
          </p14:sldIdLst>
        </p14:section>
        <p14:section name="Diffusion Models" id="{825853ED-CEA3-AA4E-8A9D-A6389431404A}">
          <p14:sldIdLst>
            <p14:sldId id="900"/>
            <p14:sldId id="901"/>
            <p14:sldId id="903"/>
            <p14:sldId id="904"/>
            <p14:sldId id="905"/>
          </p14:sldIdLst>
        </p14:section>
        <p14:section name="Theory" id="{14135755-3608-5D4B-9F2B-4542305100F3}">
          <p14:sldIdLst>
            <p14:sldId id="906"/>
            <p14:sldId id="908"/>
            <p14:sldId id="909"/>
            <p14:sldId id="910"/>
            <p14:sldId id="912"/>
            <p14:sldId id="913"/>
            <p14:sldId id="914"/>
            <p14:sldId id="915"/>
            <p14:sldId id="916"/>
          </p14:sldIdLst>
        </p14:section>
        <p14:section name="DDPM" id="{EA12524F-91C1-C54A-9B54-6BD876466D47}">
          <p14:sldIdLst>
            <p14:sldId id="917"/>
            <p14:sldId id="907"/>
          </p14:sldIdLst>
        </p14:section>
        <p14:section name="DDIM" id="{3C6A915D-3BC5-6046-AE5F-3C3E4E5880A3}">
          <p14:sldIdLst>
            <p14:sldId id="918"/>
            <p14:sldId id="919"/>
            <p14:sldId id="920"/>
            <p14:sldId id="921"/>
            <p14:sldId id="922"/>
          </p14:sldIdLst>
        </p14:section>
        <p14:section name="TakeHome Message" id="{52589537-AEC5-AE49-962C-0C681C02E623}">
          <p14:sldIdLst>
            <p14:sldId id="8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88FF8-9482-4F36-A86F-09F714E9BAF9}" v="3" dt="2024-10-16T20:06:01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0"/>
    <p:restoredTop sz="80024"/>
  </p:normalViewPr>
  <p:slideViewPr>
    <p:cSldViewPr snapToGrid="0" snapToObjects="1">
      <p:cViewPr varScale="1">
        <p:scale>
          <a:sx n="116" d="100"/>
          <a:sy n="116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harat Bhatnagar" userId="9149839224635088" providerId="LiveId" clId="{BC011DA0-89BA-A646-BCB5-52132A9FEAC2}"/>
    <pc:docChg chg="undo custSel addSld modSld">
      <pc:chgData name="Bharat Bhatnagar" userId="9149839224635088" providerId="LiveId" clId="{BC011DA0-89BA-A646-BCB5-52132A9FEAC2}" dt="2023-01-23T16:59:28.890" v="10"/>
      <pc:docMkLst>
        <pc:docMk/>
      </pc:docMkLst>
      <pc:sldChg chg="modSp">
        <pc:chgData name="Bharat Bhatnagar" userId="9149839224635088" providerId="LiveId" clId="{BC011DA0-89BA-A646-BCB5-52132A9FEAC2}" dt="2023-01-23T16:35:42.741" v="1" actId="20577"/>
        <pc:sldMkLst>
          <pc:docMk/>
          <pc:sldMk cId="3393133927" sldId="861"/>
        </pc:sldMkLst>
        <pc:spChg chg="mod">
          <ac:chgData name="Bharat Bhatnagar" userId="9149839224635088" providerId="LiveId" clId="{BC011DA0-89BA-A646-BCB5-52132A9FEAC2}" dt="2023-01-23T16:35:42.741" v="1" actId="20577"/>
          <ac:spMkLst>
            <pc:docMk/>
            <pc:sldMk cId="3393133927" sldId="861"/>
            <ac:spMk id="3" creationId="{5491D6D7-3600-F946-A562-5655C80C5469}"/>
          </ac:spMkLst>
        </pc:spChg>
      </pc:sldChg>
      <pc:sldChg chg="modSp">
        <pc:chgData name="Bharat Bhatnagar" userId="9149839224635088" providerId="LiveId" clId="{BC011DA0-89BA-A646-BCB5-52132A9FEAC2}" dt="2023-01-23T16:57:47.727" v="9" actId="313"/>
        <pc:sldMkLst>
          <pc:docMk/>
          <pc:sldMk cId="2581696477" sldId="869"/>
        </pc:sldMkLst>
        <pc:spChg chg="mod">
          <ac:chgData name="Bharat Bhatnagar" userId="9149839224635088" providerId="LiveId" clId="{BC011DA0-89BA-A646-BCB5-52132A9FEAC2}" dt="2023-01-23T16:57:47.727" v="9" actId="313"/>
          <ac:spMkLst>
            <pc:docMk/>
            <pc:sldMk cId="2581696477" sldId="869"/>
            <ac:spMk id="7" creationId="{ADD73683-7C85-F749-AAD1-938D8F65B1D3}"/>
          </ac:spMkLst>
        </pc:spChg>
      </pc:sldChg>
      <pc:sldChg chg="addSp modSp">
        <pc:chgData name="Bharat Bhatnagar" userId="9149839224635088" providerId="LiveId" clId="{BC011DA0-89BA-A646-BCB5-52132A9FEAC2}" dt="2023-01-23T16:42:30.458" v="7" actId="1076"/>
        <pc:sldMkLst>
          <pc:docMk/>
          <pc:sldMk cId="3343177645" sldId="875"/>
        </pc:sldMkLst>
        <pc:picChg chg="mod modCrop">
          <ac:chgData name="Bharat Bhatnagar" userId="9149839224635088" providerId="LiveId" clId="{BC011DA0-89BA-A646-BCB5-52132A9FEAC2}" dt="2023-01-23T16:42:12.584" v="2" actId="732"/>
          <ac:picMkLst>
            <pc:docMk/>
            <pc:sldMk cId="3343177645" sldId="875"/>
            <ac:picMk id="5" creationId="{1BEFE1BA-0D6D-9949-A234-6A2062737F7D}"/>
          </ac:picMkLst>
        </pc:picChg>
        <pc:picChg chg="add mod modCrop">
          <ac:chgData name="Bharat Bhatnagar" userId="9149839224635088" providerId="LiveId" clId="{BC011DA0-89BA-A646-BCB5-52132A9FEAC2}" dt="2023-01-23T16:42:30.458" v="7" actId="1076"/>
          <ac:picMkLst>
            <pc:docMk/>
            <pc:sldMk cId="3343177645" sldId="875"/>
            <ac:picMk id="6" creationId="{5FA2C0F6-FF7A-E54C-A847-16AB9C9B0B39}"/>
          </ac:picMkLst>
        </pc:picChg>
      </pc:sldChg>
      <pc:sldChg chg="addSp modSp">
        <pc:chgData name="Bharat Bhatnagar" userId="9149839224635088" providerId="LiveId" clId="{BC011DA0-89BA-A646-BCB5-52132A9FEAC2}" dt="2023-01-23T16:59:28.890" v="10"/>
        <pc:sldMkLst>
          <pc:docMk/>
          <pc:sldMk cId="2726567444" sldId="883"/>
        </pc:sldMkLst>
        <pc:picChg chg="add mod">
          <ac:chgData name="Bharat Bhatnagar" userId="9149839224635088" providerId="LiveId" clId="{BC011DA0-89BA-A646-BCB5-52132A9FEAC2}" dt="2023-01-23T16:59:28.890" v="10"/>
          <ac:picMkLst>
            <pc:docMk/>
            <pc:sldMk cId="2726567444" sldId="883"/>
            <ac:picMk id="5" creationId="{7165767D-168C-4E4B-BF5B-9DE563482C51}"/>
          </ac:picMkLst>
        </pc:picChg>
      </pc:sldChg>
      <pc:sldChg chg="add">
        <pc:chgData name="Bharat Bhatnagar" userId="9149839224635088" providerId="LiveId" clId="{BC011DA0-89BA-A646-BCB5-52132A9FEAC2}" dt="2023-01-23T16:57:20.608" v="8"/>
        <pc:sldMkLst>
          <pc:docMk/>
          <pc:sldMk cId="2132716130" sldId="884"/>
        </pc:sldMkLst>
      </pc:sldChg>
    </pc:docChg>
  </pc:docChgLst>
  <pc:docChgLst>
    <pc:chgData name="Bharat Bhatnagar" userId="9149839224635088" providerId="LiveId" clId="{E47E8540-935D-A744-9C1C-AE241FD02DEF}"/>
    <pc:docChg chg="undo custSel addSld delSld modSld">
      <pc:chgData name="Bharat Bhatnagar" userId="9149839224635088" providerId="LiveId" clId="{E47E8540-935D-A744-9C1C-AE241FD02DEF}" dt="2023-01-30T18:16:16.567" v="3886" actId="20577"/>
      <pc:docMkLst>
        <pc:docMk/>
      </pc:docMkLst>
      <pc:sldChg chg="modSp">
        <pc:chgData name="Bharat Bhatnagar" userId="9149839224635088" providerId="LiveId" clId="{E47E8540-935D-A744-9C1C-AE241FD02DEF}" dt="2023-01-30T17:59:24.958" v="3846" actId="20577"/>
        <pc:sldMkLst>
          <pc:docMk/>
          <pc:sldMk cId="316372398" sldId="257"/>
        </pc:sldMkLst>
        <pc:spChg chg="mod">
          <ac:chgData name="Bharat Bhatnagar" userId="9149839224635088" providerId="LiveId" clId="{E47E8540-935D-A744-9C1C-AE241FD02DEF}" dt="2023-01-30T17:59:24.958" v="3846" actId="20577"/>
          <ac:spMkLst>
            <pc:docMk/>
            <pc:sldMk cId="316372398" sldId="257"/>
            <ac:spMk id="2" creationId="{76406D9F-780D-B14D-ABB7-69993CBE5B0A}"/>
          </ac:spMkLst>
        </pc:spChg>
        <pc:spChg chg="mod">
          <ac:chgData name="Bharat Bhatnagar" userId="9149839224635088" providerId="LiveId" clId="{E47E8540-935D-A744-9C1C-AE241FD02DEF}" dt="2023-01-23T10:19:09.842" v="3465" actId="20577"/>
          <ac:spMkLst>
            <pc:docMk/>
            <pc:sldMk cId="316372398" sldId="257"/>
            <ac:spMk id="3" creationId="{9DA27F60-21CE-0143-8E1D-C2EDD370C1F5}"/>
          </ac:spMkLst>
        </pc:spChg>
      </pc:sldChg>
      <pc:sldChg chg="modAnim">
        <pc:chgData name="Bharat Bhatnagar" userId="9149839224635088" providerId="LiveId" clId="{E47E8540-935D-A744-9C1C-AE241FD02DEF}" dt="2023-01-30T16:36:47.534" v="3483"/>
        <pc:sldMkLst>
          <pc:docMk/>
          <pc:sldMk cId="2922730511" sldId="258"/>
        </pc:sldMkLst>
      </pc:sldChg>
      <pc:sldChg chg="modSp add modNotesTx">
        <pc:chgData name="Bharat Bhatnagar" userId="9149839224635088" providerId="LiveId" clId="{E47E8540-935D-A744-9C1C-AE241FD02DEF}" dt="2023-01-30T17:52:08.395" v="3577" actId="20577"/>
        <pc:sldMkLst>
          <pc:docMk/>
          <pc:sldMk cId="2130949733" sldId="264"/>
        </pc:sldMkLst>
        <pc:spChg chg="mod">
          <ac:chgData name="Bharat Bhatnagar" userId="9149839224635088" providerId="LiveId" clId="{E47E8540-935D-A744-9C1C-AE241FD02DEF}" dt="2023-01-23T07:59:15.516" v="100" actId="27636"/>
          <ac:spMkLst>
            <pc:docMk/>
            <pc:sldMk cId="2130949733" sldId="264"/>
            <ac:spMk id="172" creationId="{00000000-0000-0000-0000-000000000000}"/>
          </ac:spMkLst>
        </pc:spChg>
      </pc:sldChg>
      <pc:sldChg chg="del">
        <pc:chgData name="Bharat Bhatnagar" userId="9149839224635088" providerId="LiveId" clId="{E47E8540-935D-A744-9C1C-AE241FD02DEF}" dt="2023-01-23T07:52:22.580" v="38" actId="2696"/>
        <pc:sldMkLst>
          <pc:docMk/>
          <pc:sldMk cId="2290264671" sldId="265"/>
        </pc:sldMkLst>
      </pc:sldChg>
      <pc:sldChg chg="add modTransition">
        <pc:chgData name="Bharat Bhatnagar" userId="9149839224635088" providerId="LiveId" clId="{E47E8540-935D-A744-9C1C-AE241FD02DEF}" dt="2023-01-23T07:59:24.827" v="101"/>
        <pc:sldMkLst>
          <pc:docMk/>
          <pc:sldMk cId="2842082410" sldId="265"/>
        </pc:sldMkLst>
      </pc:sldChg>
      <pc:sldChg chg="delSp add del modTransition">
        <pc:chgData name="Bharat Bhatnagar" userId="9149839224635088" providerId="LiveId" clId="{E47E8540-935D-A744-9C1C-AE241FD02DEF}" dt="2023-01-23T09:26:06.298" v="1624" actId="2696"/>
        <pc:sldMkLst>
          <pc:docMk/>
          <pc:sldMk cId="3113521029" sldId="274"/>
        </pc:sldMkLst>
        <pc:picChg chg="del">
          <ac:chgData name="Bharat Bhatnagar" userId="9149839224635088" providerId="LiveId" clId="{E47E8540-935D-A744-9C1C-AE241FD02DEF}" dt="2023-01-23T09:25:23.179" v="1572"/>
          <ac:picMkLst>
            <pc:docMk/>
            <pc:sldMk cId="3113521029" sldId="274"/>
            <ac:picMk id="252" creationId="{00000000-0000-0000-0000-000000000000}"/>
          </ac:picMkLst>
        </pc:picChg>
      </pc:sldChg>
      <pc:sldChg chg="addSp modSp add modTransition">
        <pc:chgData name="Bharat Bhatnagar" userId="9149839224635088" providerId="LiveId" clId="{E47E8540-935D-A744-9C1C-AE241FD02DEF}" dt="2023-01-23T10:11:45.558" v="2813"/>
        <pc:sldMkLst>
          <pc:docMk/>
          <pc:sldMk cId="1853409277" sldId="278"/>
        </pc:sldMkLst>
        <pc:spChg chg="add">
          <ac:chgData name="Bharat Bhatnagar" userId="9149839224635088" providerId="LiveId" clId="{E47E8540-935D-A744-9C1C-AE241FD02DEF}" dt="2023-01-23T10:11:45.558" v="2813"/>
          <ac:spMkLst>
            <pc:docMk/>
            <pc:sldMk cId="1853409277" sldId="278"/>
            <ac:spMk id="5" creationId="{6363A393-C62E-7746-A2AE-FB44D0EEE374}"/>
          </ac:spMkLst>
        </pc:spChg>
        <pc:spChg chg="mod">
          <ac:chgData name="Bharat Bhatnagar" userId="9149839224635088" providerId="LiveId" clId="{E47E8540-935D-A744-9C1C-AE241FD02DEF}" dt="2023-01-23T10:09:04.014" v="2713" actId="20577"/>
          <ac:spMkLst>
            <pc:docMk/>
            <pc:sldMk cId="1853409277" sldId="278"/>
            <ac:spMk id="269" creationId="{00000000-0000-0000-0000-000000000000}"/>
          </ac:spMkLst>
        </pc:spChg>
      </pc:sldChg>
      <pc:sldChg chg="addSp modSp add modTransition">
        <pc:chgData name="Bharat Bhatnagar" userId="9149839224635088" providerId="LiveId" clId="{E47E8540-935D-A744-9C1C-AE241FD02DEF}" dt="2023-01-23T10:11:47.051" v="2814"/>
        <pc:sldMkLst>
          <pc:docMk/>
          <pc:sldMk cId="2545612225" sldId="279"/>
        </pc:sldMkLst>
        <pc:spChg chg="add">
          <ac:chgData name="Bharat Bhatnagar" userId="9149839224635088" providerId="LiveId" clId="{E47E8540-935D-A744-9C1C-AE241FD02DEF}" dt="2023-01-23T10:11:47.051" v="2814"/>
          <ac:spMkLst>
            <pc:docMk/>
            <pc:sldMk cId="2545612225" sldId="279"/>
            <ac:spMk id="6" creationId="{347F7D07-6C1D-9E43-BA0C-8A06C2AD5A61}"/>
          </ac:spMkLst>
        </pc:spChg>
        <pc:spChg chg="mod">
          <ac:chgData name="Bharat Bhatnagar" userId="9149839224635088" providerId="LiveId" clId="{E47E8540-935D-A744-9C1C-AE241FD02DEF}" dt="2023-01-23T09:53:57.585" v="2275" actId="20577"/>
          <ac:spMkLst>
            <pc:docMk/>
            <pc:sldMk cId="2545612225" sldId="279"/>
            <ac:spMk id="272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2:27.992" v="2266" actId="20577"/>
          <ac:spMkLst>
            <pc:docMk/>
            <pc:sldMk cId="2545612225" sldId="279"/>
            <ac:spMk id="275" creationId="{00000000-0000-0000-0000-000000000000}"/>
          </ac:spMkLst>
        </pc:spChg>
        <pc:picChg chg="mod">
          <ac:chgData name="Bharat Bhatnagar" userId="9149839224635088" providerId="LiveId" clId="{E47E8540-935D-A744-9C1C-AE241FD02DEF}" dt="2023-01-23T10:11:05.444" v="2803" actId="167"/>
          <ac:picMkLst>
            <pc:docMk/>
            <pc:sldMk cId="2545612225" sldId="279"/>
            <ac:picMk id="274" creationId="{00000000-0000-0000-0000-000000000000}"/>
          </ac:picMkLst>
        </pc:picChg>
      </pc:sldChg>
      <pc:sldChg chg="addSp delSp modSp add modTransition modNotesTx">
        <pc:chgData name="Bharat Bhatnagar" userId="9149839224635088" providerId="LiveId" clId="{E47E8540-935D-A744-9C1C-AE241FD02DEF}" dt="2023-01-23T17:23:04.166" v="3479" actId="20577"/>
        <pc:sldMkLst>
          <pc:docMk/>
          <pc:sldMk cId="3764524621" sldId="280"/>
        </pc:sldMkLst>
        <pc:spChg chg="add mod">
          <ac:chgData name="Bharat Bhatnagar" userId="9149839224635088" providerId="LiveId" clId="{E47E8540-935D-A744-9C1C-AE241FD02DEF}" dt="2023-01-23T10:10:18.952" v="2799" actId="20577"/>
          <ac:spMkLst>
            <pc:docMk/>
            <pc:sldMk cId="3764524621" sldId="280"/>
            <ac:spMk id="2" creationId="{99D46AFA-C8F9-EC4C-9634-C2CE77D2A62A}"/>
          </ac:spMkLst>
        </pc:spChg>
        <pc:spChg chg="add del mod">
          <ac:chgData name="Bharat Bhatnagar" userId="9149839224635088" providerId="LiveId" clId="{E47E8540-935D-A744-9C1C-AE241FD02DEF}" dt="2023-01-23T17:21:36.752" v="3470" actId="478"/>
          <ac:spMkLst>
            <pc:docMk/>
            <pc:sldMk cId="3764524621" sldId="280"/>
            <ac:spMk id="5" creationId="{FE023A5D-E4B4-3A44-9E6C-8DAF3B69D574}"/>
          </ac:spMkLst>
        </pc:spChg>
        <pc:spChg chg="add mod">
          <ac:chgData name="Bharat Bhatnagar" userId="9149839224635088" providerId="LiveId" clId="{E47E8540-935D-A744-9C1C-AE241FD02DEF}" dt="2023-01-23T09:54:34.443" v="2288" actId="20577"/>
          <ac:spMkLst>
            <pc:docMk/>
            <pc:sldMk cId="3764524621" sldId="280"/>
            <ac:spMk id="14" creationId="{E1C4226F-CF2C-3C4B-9246-F84C2A6CA86D}"/>
          </ac:spMkLst>
        </pc:spChg>
        <pc:spChg chg="add mod">
          <ac:chgData name="Bharat Bhatnagar" userId="9149839224635088" providerId="LiveId" clId="{E47E8540-935D-A744-9C1C-AE241FD02DEF}" dt="2023-01-23T09:54:38.561" v="2289" actId="14100"/>
          <ac:spMkLst>
            <pc:docMk/>
            <pc:sldMk cId="3764524621" sldId="280"/>
            <ac:spMk id="15" creationId="{7A66FE70-3C44-5544-9AFC-089D12A3A8B8}"/>
          </ac:spMkLst>
        </pc:spChg>
        <pc:spChg chg="add mod">
          <ac:chgData name="Bharat Bhatnagar" userId="9149839224635088" providerId="LiveId" clId="{E47E8540-935D-A744-9C1C-AE241FD02DEF}" dt="2023-01-23T09:56:12.031" v="2331" actId="14100"/>
          <ac:spMkLst>
            <pc:docMk/>
            <pc:sldMk cId="3764524621" sldId="280"/>
            <ac:spMk id="16" creationId="{0593FFB4-0C0B-0648-9F13-98054820620B}"/>
          </ac:spMkLst>
        </pc:spChg>
        <pc:spChg chg="add mod">
          <ac:chgData name="Bharat Bhatnagar" userId="9149839224635088" providerId="LiveId" clId="{E47E8540-935D-A744-9C1C-AE241FD02DEF}" dt="2023-01-23T09:55:44.574" v="2316" actId="14100"/>
          <ac:spMkLst>
            <pc:docMk/>
            <pc:sldMk cId="3764524621" sldId="280"/>
            <ac:spMk id="17" creationId="{5BBC8736-45EA-A841-8B4A-4D8A9FEAEA84}"/>
          </ac:spMkLst>
        </pc:spChg>
        <pc:spChg chg="add">
          <ac:chgData name="Bharat Bhatnagar" userId="9149839224635088" providerId="LiveId" clId="{E47E8540-935D-A744-9C1C-AE241FD02DEF}" dt="2023-01-23T10:11:48.225" v="2815"/>
          <ac:spMkLst>
            <pc:docMk/>
            <pc:sldMk cId="3764524621" sldId="280"/>
            <ac:spMk id="19" creationId="{DAF5B981-8769-3743-B875-794D390C626F}"/>
          </ac:spMkLst>
        </pc:spChg>
        <pc:spChg chg="mod">
          <ac:chgData name="Bharat Bhatnagar" userId="9149839224635088" providerId="LiveId" clId="{E47E8540-935D-A744-9C1C-AE241FD02DEF}" dt="2023-01-23T09:54:00.801" v="2278" actId="20577"/>
          <ac:spMkLst>
            <pc:docMk/>
            <pc:sldMk cId="3764524621" sldId="280"/>
            <ac:spMk id="277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6:18.184" v="2332" actId="1076"/>
          <ac:spMkLst>
            <pc:docMk/>
            <pc:sldMk cId="3764524621" sldId="280"/>
            <ac:spMk id="279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6:24.467" v="2334" actId="14100"/>
          <ac:spMkLst>
            <pc:docMk/>
            <pc:sldMk cId="3764524621" sldId="280"/>
            <ac:spMk id="280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4:20.107" v="2279" actId="1076"/>
          <ac:spMkLst>
            <pc:docMk/>
            <pc:sldMk cId="3764524621" sldId="280"/>
            <ac:spMk id="281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4:23.727" v="2280" actId="14100"/>
          <ac:spMkLst>
            <pc:docMk/>
            <pc:sldMk cId="3764524621" sldId="280"/>
            <ac:spMk id="282" creationId="{00000000-0000-0000-0000-000000000000}"/>
          </ac:spMkLst>
        </pc:spChg>
        <pc:spChg chg="del mod">
          <ac:chgData name="Bharat Bhatnagar" userId="9149839224635088" providerId="LiveId" clId="{E47E8540-935D-A744-9C1C-AE241FD02DEF}" dt="2023-01-23T17:21:28.361" v="3468" actId="478"/>
          <ac:spMkLst>
            <pc:docMk/>
            <pc:sldMk cId="3764524621" sldId="280"/>
            <ac:spMk id="283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6:00.658" v="2320" actId="14100"/>
          <ac:spMkLst>
            <pc:docMk/>
            <pc:sldMk cId="3764524621" sldId="280"/>
            <ac:spMk id="285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5:54.563" v="2318" actId="1076"/>
          <ac:spMkLst>
            <pc:docMk/>
            <pc:sldMk cId="3764524621" sldId="280"/>
            <ac:spMk id="286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6:05.024" v="2325" actId="20577"/>
          <ac:spMkLst>
            <pc:docMk/>
            <pc:sldMk cId="3764524621" sldId="280"/>
            <ac:spMk id="287" creationId="{00000000-0000-0000-0000-000000000000}"/>
          </ac:spMkLst>
        </pc:spChg>
        <pc:spChg chg="mod">
          <ac:chgData name="Bharat Bhatnagar" userId="9149839224635088" providerId="LiveId" clId="{E47E8540-935D-A744-9C1C-AE241FD02DEF}" dt="2023-01-23T09:55:13.398" v="2304" actId="14100"/>
          <ac:spMkLst>
            <pc:docMk/>
            <pc:sldMk cId="3764524621" sldId="280"/>
            <ac:spMk id="288" creationId="{00000000-0000-0000-0000-000000000000}"/>
          </ac:spMkLst>
        </pc:spChg>
        <pc:picChg chg="add mod">
          <ac:chgData name="Bharat Bhatnagar" userId="9149839224635088" providerId="LiveId" clId="{E47E8540-935D-A744-9C1C-AE241FD02DEF}" dt="2023-01-23T17:21:34.098" v="3469" actId="1076"/>
          <ac:picMkLst>
            <pc:docMk/>
            <pc:sldMk cId="3764524621" sldId="280"/>
            <ac:picMk id="3" creationId="{85F588E3-8753-7145-8C01-3558140115A1}"/>
          </ac:picMkLst>
        </pc:picChg>
      </pc:sldChg>
      <pc:sldChg chg="addSp delSp modSp add modTransition">
        <pc:chgData name="Bharat Bhatnagar" userId="9149839224635088" providerId="LiveId" clId="{E47E8540-935D-A744-9C1C-AE241FD02DEF}" dt="2023-01-23T10:11:49.676" v="2816"/>
        <pc:sldMkLst>
          <pc:docMk/>
          <pc:sldMk cId="3743297007" sldId="281"/>
        </pc:sldMkLst>
        <pc:spChg chg="add mod">
          <ac:chgData name="Bharat Bhatnagar" userId="9149839224635088" providerId="LiveId" clId="{E47E8540-935D-A744-9C1C-AE241FD02DEF}" dt="2023-01-23T10:03:09.232" v="2695" actId="20577"/>
          <ac:spMkLst>
            <pc:docMk/>
            <pc:sldMk cId="3743297007" sldId="281"/>
            <ac:spMk id="2" creationId="{9B4C5055-3230-CC47-8E1F-2C5AB3F2FC29}"/>
          </ac:spMkLst>
        </pc:spChg>
        <pc:spChg chg="add">
          <ac:chgData name="Bharat Bhatnagar" userId="9149839224635088" providerId="LiveId" clId="{E47E8540-935D-A744-9C1C-AE241FD02DEF}" dt="2023-01-23T10:11:49.676" v="2816"/>
          <ac:spMkLst>
            <pc:docMk/>
            <pc:sldMk cId="3743297007" sldId="281"/>
            <ac:spMk id="7" creationId="{AA1D3F0E-1104-904B-8B26-B30831475280}"/>
          </ac:spMkLst>
        </pc:spChg>
        <pc:spChg chg="del mod">
          <ac:chgData name="Bharat Bhatnagar" userId="9149839224635088" providerId="LiveId" clId="{E47E8540-935D-A744-9C1C-AE241FD02DEF}" dt="2023-01-23T10:00:43.714" v="2556"/>
          <ac:spMkLst>
            <pc:docMk/>
            <pc:sldMk cId="3743297007" sldId="281"/>
            <ac:spMk id="291" creationId="{00000000-0000-0000-0000-000000000000}"/>
          </ac:spMkLst>
        </pc:spChg>
      </pc:sldChg>
      <pc:sldChg chg="delSp modSp">
        <pc:chgData name="Bharat Bhatnagar" userId="9149839224635088" providerId="LiveId" clId="{E47E8540-935D-A744-9C1C-AE241FD02DEF}" dt="2023-01-23T07:47:49.259" v="35" actId="20577"/>
        <pc:sldMkLst>
          <pc:docMk/>
          <pc:sldMk cId="864293187" sldId="840"/>
        </pc:sldMkLst>
        <pc:spChg chg="mod">
          <ac:chgData name="Bharat Bhatnagar" userId="9149839224635088" providerId="LiveId" clId="{E47E8540-935D-A744-9C1C-AE241FD02DEF}" dt="2023-01-23T07:47:49.259" v="35" actId="20577"/>
          <ac:spMkLst>
            <pc:docMk/>
            <pc:sldMk cId="864293187" sldId="840"/>
            <ac:spMk id="3" creationId="{94983706-8845-E646-89F4-A37CE9867187}"/>
          </ac:spMkLst>
        </pc:spChg>
        <pc:spChg chg="del">
          <ac:chgData name="Bharat Bhatnagar" userId="9149839224635088" providerId="LiveId" clId="{E47E8540-935D-A744-9C1C-AE241FD02DEF}" dt="2023-01-23T07:47:22.436" v="23" actId="478"/>
          <ac:spMkLst>
            <pc:docMk/>
            <pc:sldMk cId="864293187" sldId="840"/>
            <ac:spMk id="4" creationId="{C159D84E-781F-B143-BFBD-13F83A635108}"/>
          </ac:spMkLst>
        </pc:spChg>
      </pc:sldChg>
      <pc:sldChg chg="del">
        <pc:chgData name="Bharat Bhatnagar" userId="9149839224635088" providerId="LiveId" clId="{E47E8540-935D-A744-9C1C-AE241FD02DEF}" dt="2023-01-23T07:52:22.560" v="37" actId="2696"/>
        <pc:sldMkLst>
          <pc:docMk/>
          <pc:sldMk cId="4147458508" sldId="841"/>
        </pc:sldMkLst>
      </pc:sldChg>
      <pc:sldChg chg="del">
        <pc:chgData name="Bharat Bhatnagar" userId="9149839224635088" providerId="LiveId" clId="{E47E8540-935D-A744-9C1C-AE241FD02DEF}" dt="2023-01-23T07:52:22.530" v="36" actId="2696"/>
        <pc:sldMkLst>
          <pc:docMk/>
          <pc:sldMk cId="3964430763" sldId="842"/>
        </pc:sldMkLst>
      </pc:sldChg>
      <pc:sldChg chg="addSp delSp modSp modAnim">
        <pc:chgData name="Bharat Bhatnagar" userId="9149839224635088" providerId="LiveId" clId="{E47E8540-935D-A744-9C1C-AE241FD02DEF}" dt="2023-01-30T16:36:53.943" v="3484"/>
        <pc:sldMkLst>
          <pc:docMk/>
          <pc:sldMk cId="2386268557" sldId="844"/>
        </pc:sldMkLst>
        <pc:spChg chg="mod">
          <ac:chgData name="Bharat Bhatnagar" userId="9149839224635088" providerId="LiveId" clId="{E47E8540-935D-A744-9C1C-AE241FD02DEF}" dt="2023-01-23T07:56:05.067" v="72" actId="20577"/>
          <ac:spMkLst>
            <pc:docMk/>
            <pc:sldMk cId="2386268557" sldId="844"/>
            <ac:spMk id="2" creationId="{C667525B-261B-5444-9EDE-9862BEA69E32}"/>
          </ac:spMkLst>
        </pc:spChg>
        <pc:spChg chg="del mod">
          <ac:chgData name="Bharat Bhatnagar" userId="9149839224635088" providerId="LiveId" clId="{E47E8540-935D-A744-9C1C-AE241FD02DEF}" dt="2023-01-23T07:53:02.696" v="58" actId="478"/>
          <ac:spMkLst>
            <pc:docMk/>
            <pc:sldMk cId="2386268557" sldId="844"/>
            <ac:spMk id="3" creationId="{C7956F5E-1135-404A-A293-36892349E986}"/>
          </ac:spMkLst>
        </pc:spChg>
        <pc:spChg chg="add mod">
          <ac:chgData name="Bharat Bhatnagar" userId="9149839224635088" providerId="LiveId" clId="{E47E8540-935D-A744-9C1C-AE241FD02DEF}" dt="2023-01-23T07:57:18.345" v="98" actId="1076"/>
          <ac:spMkLst>
            <pc:docMk/>
            <pc:sldMk cId="2386268557" sldId="844"/>
            <ac:spMk id="6" creationId="{4CE3D0A2-8E1B-4943-A434-600C85D57D3D}"/>
          </ac:spMkLst>
        </pc:spChg>
        <pc:picChg chg="add">
          <ac:chgData name="Bharat Bhatnagar" userId="9149839224635088" providerId="LiveId" clId="{E47E8540-935D-A744-9C1C-AE241FD02DEF}" dt="2023-01-23T07:52:58.543" v="56"/>
          <ac:picMkLst>
            <pc:docMk/>
            <pc:sldMk cId="2386268557" sldId="844"/>
            <ac:picMk id="5" creationId="{3CAC768A-743E-EC4B-9A98-76BBC5E84483}"/>
          </ac:picMkLst>
        </pc:picChg>
      </pc:sldChg>
      <pc:sldChg chg="del">
        <pc:chgData name="Bharat Bhatnagar" userId="9149839224635088" providerId="LiveId" clId="{E47E8540-935D-A744-9C1C-AE241FD02DEF}" dt="2023-01-23T07:52:22.610" v="40" actId="2696"/>
        <pc:sldMkLst>
          <pc:docMk/>
          <pc:sldMk cId="3565867436" sldId="845"/>
        </pc:sldMkLst>
      </pc:sldChg>
      <pc:sldChg chg="del">
        <pc:chgData name="Bharat Bhatnagar" userId="9149839224635088" providerId="LiveId" clId="{E47E8540-935D-A744-9C1C-AE241FD02DEF}" dt="2023-01-23T07:52:22.623" v="41" actId="2696"/>
        <pc:sldMkLst>
          <pc:docMk/>
          <pc:sldMk cId="2564383868" sldId="846"/>
        </pc:sldMkLst>
      </pc:sldChg>
      <pc:sldChg chg="del">
        <pc:chgData name="Bharat Bhatnagar" userId="9149839224635088" providerId="LiveId" clId="{E47E8540-935D-A744-9C1C-AE241FD02DEF}" dt="2023-01-23T07:52:22.662" v="44" actId="2696"/>
        <pc:sldMkLst>
          <pc:docMk/>
          <pc:sldMk cId="2560125703" sldId="847"/>
        </pc:sldMkLst>
      </pc:sldChg>
      <pc:sldChg chg="del">
        <pc:chgData name="Bharat Bhatnagar" userId="9149839224635088" providerId="LiveId" clId="{E47E8540-935D-A744-9C1C-AE241FD02DEF}" dt="2023-01-23T07:52:22.633" v="42" actId="2696"/>
        <pc:sldMkLst>
          <pc:docMk/>
          <pc:sldMk cId="1932382978" sldId="848"/>
        </pc:sldMkLst>
      </pc:sldChg>
      <pc:sldChg chg="del">
        <pc:chgData name="Bharat Bhatnagar" userId="9149839224635088" providerId="LiveId" clId="{E47E8540-935D-A744-9C1C-AE241FD02DEF}" dt="2023-01-23T07:52:22.650" v="43" actId="2696"/>
        <pc:sldMkLst>
          <pc:docMk/>
          <pc:sldMk cId="18906584" sldId="849"/>
        </pc:sldMkLst>
      </pc:sldChg>
      <pc:sldChg chg="del">
        <pc:chgData name="Bharat Bhatnagar" userId="9149839224635088" providerId="LiveId" clId="{E47E8540-935D-A744-9C1C-AE241FD02DEF}" dt="2023-01-23T07:52:22.669" v="45" actId="2696"/>
        <pc:sldMkLst>
          <pc:docMk/>
          <pc:sldMk cId="2723032683" sldId="850"/>
        </pc:sldMkLst>
      </pc:sldChg>
      <pc:sldChg chg="del">
        <pc:chgData name="Bharat Bhatnagar" userId="9149839224635088" providerId="LiveId" clId="{E47E8540-935D-A744-9C1C-AE241FD02DEF}" dt="2023-01-23T07:52:22.676" v="46" actId="2696"/>
        <pc:sldMkLst>
          <pc:docMk/>
          <pc:sldMk cId="1842121781" sldId="851"/>
        </pc:sldMkLst>
      </pc:sldChg>
      <pc:sldChg chg="del">
        <pc:chgData name="Bharat Bhatnagar" userId="9149839224635088" providerId="LiveId" clId="{E47E8540-935D-A744-9C1C-AE241FD02DEF}" dt="2023-01-23T07:52:22.733" v="50" actId="2696"/>
        <pc:sldMkLst>
          <pc:docMk/>
          <pc:sldMk cId="326398007" sldId="852"/>
        </pc:sldMkLst>
      </pc:sldChg>
      <pc:sldChg chg="del">
        <pc:chgData name="Bharat Bhatnagar" userId="9149839224635088" providerId="LiveId" clId="{E47E8540-935D-A744-9C1C-AE241FD02DEF}" dt="2023-01-23T07:52:22.685" v="47" actId="2696"/>
        <pc:sldMkLst>
          <pc:docMk/>
          <pc:sldMk cId="4227594603" sldId="853"/>
        </pc:sldMkLst>
      </pc:sldChg>
      <pc:sldChg chg="del">
        <pc:chgData name="Bharat Bhatnagar" userId="9149839224635088" providerId="LiveId" clId="{E47E8540-935D-A744-9C1C-AE241FD02DEF}" dt="2023-01-23T07:52:22.703" v="48" actId="2696"/>
        <pc:sldMkLst>
          <pc:docMk/>
          <pc:sldMk cId="69918149" sldId="854"/>
        </pc:sldMkLst>
      </pc:sldChg>
      <pc:sldChg chg="del">
        <pc:chgData name="Bharat Bhatnagar" userId="9149839224635088" providerId="LiveId" clId="{E47E8540-935D-A744-9C1C-AE241FD02DEF}" dt="2023-01-23T07:52:22.714" v="49" actId="2696"/>
        <pc:sldMkLst>
          <pc:docMk/>
          <pc:sldMk cId="1091585806" sldId="855"/>
        </pc:sldMkLst>
      </pc:sldChg>
      <pc:sldChg chg="del">
        <pc:chgData name="Bharat Bhatnagar" userId="9149839224635088" providerId="LiveId" clId="{E47E8540-935D-A744-9C1C-AE241FD02DEF}" dt="2023-01-23T07:52:22.796" v="54" actId="2696"/>
        <pc:sldMkLst>
          <pc:docMk/>
          <pc:sldMk cId="1846657850" sldId="856"/>
        </pc:sldMkLst>
      </pc:sldChg>
      <pc:sldChg chg="del">
        <pc:chgData name="Bharat Bhatnagar" userId="9149839224635088" providerId="LiveId" clId="{E47E8540-935D-A744-9C1C-AE241FD02DEF}" dt="2023-01-23T07:52:22.745" v="51" actId="2696"/>
        <pc:sldMkLst>
          <pc:docMk/>
          <pc:sldMk cId="340031474" sldId="857"/>
        </pc:sldMkLst>
      </pc:sldChg>
      <pc:sldChg chg="del">
        <pc:chgData name="Bharat Bhatnagar" userId="9149839224635088" providerId="LiveId" clId="{E47E8540-935D-A744-9C1C-AE241FD02DEF}" dt="2023-01-23T07:52:22.805" v="55" actId="2696"/>
        <pc:sldMkLst>
          <pc:docMk/>
          <pc:sldMk cId="761115585" sldId="858"/>
        </pc:sldMkLst>
      </pc:sldChg>
      <pc:sldChg chg="del">
        <pc:chgData name="Bharat Bhatnagar" userId="9149839224635088" providerId="LiveId" clId="{E47E8540-935D-A744-9C1C-AE241FD02DEF}" dt="2023-01-23T07:52:22.759" v="52" actId="2696"/>
        <pc:sldMkLst>
          <pc:docMk/>
          <pc:sldMk cId="4143989600" sldId="859"/>
        </pc:sldMkLst>
      </pc:sldChg>
      <pc:sldChg chg="del">
        <pc:chgData name="Bharat Bhatnagar" userId="9149839224635088" providerId="LiveId" clId="{E47E8540-935D-A744-9C1C-AE241FD02DEF}" dt="2023-01-23T07:52:22.787" v="53" actId="2696"/>
        <pc:sldMkLst>
          <pc:docMk/>
          <pc:sldMk cId="2818395845" sldId="860"/>
        </pc:sldMkLst>
      </pc:sldChg>
      <pc:sldChg chg="modSp add">
        <pc:chgData name="Bharat Bhatnagar" userId="9149839224635088" providerId="LiveId" clId="{E47E8540-935D-A744-9C1C-AE241FD02DEF}" dt="2023-01-30T18:16:16.567" v="3886" actId="20577"/>
        <pc:sldMkLst>
          <pc:docMk/>
          <pc:sldMk cId="3393133927" sldId="861"/>
        </pc:sldMkLst>
        <pc:spChg chg="mod">
          <ac:chgData name="Bharat Bhatnagar" userId="9149839224635088" providerId="LiveId" clId="{E47E8540-935D-A744-9C1C-AE241FD02DEF}" dt="2023-01-23T07:47:03.653" v="19" actId="5793"/>
          <ac:spMkLst>
            <pc:docMk/>
            <pc:sldMk cId="3393133927" sldId="861"/>
            <ac:spMk id="2" creationId="{1C9199E0-66E4-584E-83BC-10891FBBA5BF}"/>
          </ac:spMkLst>
        </pc:spChg>
        <pc:spChg chg="mod">
          <ac:chgData name="Bharat Bhatnagar" userId="9149839224635088" providerId="LiveId" clId="{E47E8540-935D-A744-9C1C-AE241FD02DEF}" dt="2023-01-30T18:16:16.567" v="3886" actId="20577"/>
          <ac:spMkLst>
            <pc:docMk/>
            <pc:sldMk cId="3393133927" sldId="861"/>
            <ac:spMk id="3" creationId="{5491D6D7-3600-F946-A562-5655C80C5469}"/>
          </ac:spMkLst>
        </pc:spChg>
      </pc:sldChg>
      <pc:sldChg chg="addSp delSp modSp add modNotesTx">
        <pc:chgData name="Bharat Bhatnagar" userId="9149839224635088" providerId="LiveId" clId="{E47E8540-935D-A744-9C1C-AE241FD02DEF}" dt="2023-01-30T17:52:31.369" v="3591" actId="20577"/>
        <pc:sldMkLst>
          <pc:docMk/>
          <pc:sldMk cId="3515093142" sldId="862"/>
        </pc:sldMkLst>
        <pc:spChg chg="mod">
          <ac:chgData name="Bharat Bhatnagar" userId="9149839224635088" providerId="LiveId" clId="{E47E8540-935D-A744-9C1C-AE241FD02DEF}" dt="2023-01-23T08:06:58.235" v="176" actId="20577"/>
          <ac:spMkLst>
            <pc:docMk/>
            <pc:sldMk cId="3515093142" sldId="862"/>
            <ac:spMk id="2" creationId="{EE0F135C-ED9F-3C47-9C0B-A9873F4D06FC}"/>
          </ac:spMkLst>
        </pc:spChg>
        <pc:spChg chg="del">
          <ac:chgData name="Bharat Bhatnagar" userId="9149839224635088" providerId="LiveId" clId="{E47E8540-935D-A744-9C1C-AE241FD02DEF}" dt="2023-01-23T08:06:50.150" v="171"/>
          <ac:spMkLst>
            <pc:docMk/>
            <pc:sldMk cId="3515093142" sldId="862"/>
            <ac:spMk id="3" creationId="{6EA18B2F-A1B4-FA45-A566-C4DF5C26C60C}"/>
          </ac:spMkLst>
        </pc:spChg>
        <pc:spChg chg="add del mod">
          <ac:chgData name="Bharat Bhatnagar" userId="9149839224635088" providerId="LiveId" clId="{E47E8540-935D-A744-9C1C-AE241FD02DEF}" dt="2023-01-23T08:07:16.422" v="179"/>
          <ac:spMkLst>
            <pc:docMk/>
            <pc:sldMk cId="3515093142" sldId="862"/>
            <ac:spMk id="6" creationId="{D72DBE37-B9F0-0446-A9FD-49A93CE52562}"/>
          </ac:spMkLst>
        </pc:spChg>
        <pc:spChg chg="add mod">
          <ac:chgData name="Bharat Bhatnagar" userId="9149839224635088" providerId="LiveId" clId="{E47E8540-935D-A744-9C1C-AE241FD02DEF}" dt="2023-01-30T17:52:31.369" v="3591" actId="20577"/>
          <ac:spMkLst>
            <pc:docMk/>
            <pc:sldMk cId="3515093142" sldId="862"/>
            <ac:spMk id="7" creationId="{919E0A10-D912-4442-8D77-BB7B9B5D7278}"/>
          </ac:spMkLst>
        </pc:spChg>
        <pc:spChg chg="add del mod">
          <ac:chgData name="Bharat Bhatnagar" userId="9149839224635088" providerId="LiveId" clId="{E47E8540-935D-A744-9C1C-AE241FD02DEF}" dt="2023-01-23T08:10:33.052" v="336"/>
          <ac:spMkLst>
            <pc:docMk/>
            <pc:sldMk cId="3515093142" sldId="862"/>
            <ac:spMk id="11" creationId="{9ACA0349-4C27-B94A-9E01-12C6232B6D0B}"/>
          </ac:spMkLst>
        </pc:spChg>
        <pc:spChg chg="add">
          <ac:chgData name="Bharat Bhatnagar" userId="9149839224635088" providerId="LiveId" clId="{E47E8540-935D-A744-9C1C-AE241FD02DEF}" dt="2023-01-23T08:12:03.589" v="468"/>
          <ac:spMkLst>
            <pc:docMk/>
            <pc:sldMk cId="3515093142" sldId="862"/>
            <ac:spMk id="13" creationId="{AF1811E0-31D1-FD42-8505-14D9D6F7E670}"/>
          </ac:spMkLst>
        </pc:spChg>
        <pc:picChg chg="add del mod">
          <ac:chgData name="Bharat Bhatnagar" userId="9149839224635088" providerId="LiveId" clId="{E47E8540-935D-A744-9C1C-AE241FD02DEF}" dt="2023-01-23T08:07:14.384" v="178"/>
          <ac:picMkLst>
            <pc:docMk/>
            <pc:sldMk cId="3515093142" sldId="862"/>
            <ac:picMk id="5" creationId="{CD5EC9A0-BF2E-E94C-813D-49DB4AF33DDE}"/>
          </ac:picMkLst>
        </pc:picChg>
        <pc:picChg chg="add del">
          <ac:chgData name="Bharat Bhatnagar" userId="9149839224635088" providerId="LiveId" clId="{E47E8540-935D-A744-9C1C-AE241FD02DEF}" dt="2023-01-23T08:10:30.084" v="334" actId="478"/>
          <ac:picMkLst>
            <pc:docMk/>
            <pc:sldMk cId="3515093142" sldId="862"/>
            <ac:picMk id="8" creationId="{92C83298-3501-0E40-B7F3-BC8FD34E4553}"/>
          </ac:picMkLst>
        </pc:picChg>
        <pc:picChg chg="add del">
          <ac:chgData name="Bharat Bhatnagar" userId="9149839224635088" providerId="LiveId" clId="{E47E8540-935D-A744-9C1C-AE241FD02DEF}" dt="2023-01-23T08:10:31.756" v="335"/>
          <ac:picMkLst>
            <pc:docMk/>
            <pc:sldMk cId="3515093142" sldId="862"/>
            <ac:picMk id="9" creationId="{28F1BDE2-EDCF-9149-AFB7-6C3C56602A5C}"/>
          </ac:picMkLst>
        </pc:picChg>
        <pc:picChg chg="add mod">
          <ac:chgData name="Bharat Bhatnagar" userId="9149839224635088" providerId="LiveId" clId="{E47E8540-935D-A744-9C1C-AE241FD02DEF}" dt="2023-01-23T08:10:42.895" v="339" actId="208"/>
          <ac:picMkLst>
            <pc:docMk/>
            <pc:sldMk cId="3515093142" sldId="862"/>
            <ac:picMk id="12" creationId="{FF9C72F8-60FE-4D41-80A8-75EAE8F9E44B}"/>
          </ac:picMkLst>
        </pc:picChg>
      </pc:sldChg>
      <pc:sldChg chg="addSp delSp modSp add del">
        <pc:chgData name="Bharat Bhatnagar" userId="9149839224635088" providerId="LiveId" clId="{E47E8540-935D-A744-9C1C-AE241FD02DEF}" dt="2023-01-23T08:23:43.229" v="514" actId="2696"/>
        <pc:sldMkLst>
          <pc:docMk/>
          <pc:sldMk cId="3782165906" sldId="863"/>
        </pc:sldMkLst>
        <pc:spChg chg="mod">
          <ac:chgData name="Bharat Bhatnagar" userId="9149839224635088" providerId="LiveId" clId="{E47E8540-935D-A744-9C1C-AE241FD02DEF}" dt="2023-01-23T08:23:22.488" v="510" actId="20577"/>
          <ac:spMkLst>
            <pc:docMk/>
            <pc:sldMk cId="3782165906" sldId="863"/>
            <ac:spMk id="2" creationId="{6E738354-8A0B-DC4D-9EB2-42F2A9085D17}"/>
          </ac:spMkLst>
        </pc:spChg>
        <pc:spChg chg="del">
          <ac:chgData name="Bharat Bhatnagar" userId="9149839224635088" providerId="LiveId" clId="{E47E8540-935D-A744-9C1C-AE241FD02DEF}" dt="2023-01-23T08:23:32.604" v="512"/>
          <ac:spMkLst>
            <pc:docMk/>
            <pc:sldMk cId="3782165906" sldId="863"/>
            <ac:spMk id="4" creationId="{2C06AA20-431C-4445-B2CC-7504E58C4978}"/>
          </ac:spMkLst>
        </pc:spChg>
        <pc:spChg chg="add">
          <ac:chgData name="Bharat Bhatnagar" userId="9149839224635088" providerId="LiveId" clId="{E47E8540-935D-A744-9C1C-AE241FD02DEF}" dt="2023-01-23T08:23:27.311" v="511"/>
          <ac:spMkLst>
            <pc:docMk/>
            <pc:sldMk cId="3782165906" sldId="863"/>
            <ac:spMk id="6" creationId="{72A07999-AAF3-FB40-B866-119DCCEB6CE2}"/>
          </ac:spMkLst>
        </pc:spChg>
        <pc:picChg chg="add">
          <ac:chgData name="Bharat Bhatnagar" userId="9149839224635088" providerId="LiveId" clId="{E47E8540-935D-A744-9C1C-AE241FD02DEF}" dt="2023-01-23T08:23:32.604" v="512"/>
          <ac:picMkLst>
            <pc:docMk/>
            <pc:sldMk cId="3782165906" sldId="863"/>
            <ac:picMk id="7" creationId="{3490FDAA-D932-5142-B3EA-06CF74DCC285}"/>
          </ac:picMkLst>
        </pc:picChg>
      </pc:sldChg>
      <pc:sldChg chg="addSp delSp modSp add modAnim modNotesTx">
        <pc:chgData name="Bharat Bhatnagar" userId="9149839224635088" providerId="LiveId" clId="{E47E8540-935D-A744-9C1C-AE241FD02DEF}" dt="2023-01-23T09:08:13.852" v="1095" actId="14100"/>
        <pc:sldMkLst>
          <pc:docMk/>
          <pc:sldMk cId="1074343923" sldId="864"/>
        </pc:sldMkLst>
        <pc:spChg chg="mod">
          <ac:chgData name="Bharat Bhatnagar" userId="9149839224635088" providerId="LiveId" clId="{E47E8540-935D-A744-9C1C-AE241FD02DEF}" dt="2023-01-23T08:34:51.993" v="591" actId="114"/>
          <ac:spMkLst>
            <pc:docMk/>
            <pc:sldMk cId="1074343923" sldId="864"/>
            <ac:spMk id="2" creationId="{EE0F135C-ED9F-3C47-9C0B-A9873F4D06FC}"/>
          </ac:spMkLst>
        </pc:spChg>
        <pc:spChg chg="mod">
          <ac:chgData name="Bharat Bhatnagar" userId="9149839224635088" providerId="LiveId" clId="{E47E8540-935D-A744-9C1C-AE241FD02DEF}" dt="2023-01-23T08:35:41.014" v="596" actId="14100"/>
          <ac:spMkLst>
            <pc:docMk/>
            <pc:sldMk cId="1074343923" sldId="864"/>
            <ac:spMk id="7" creationId="{919E0A10-D912-4442-8D77-BB7B9B5D7278}"/>
          </ac:spMkLst>
        </pc:spChg>
        <pc:spChg chg="add mod">
          <ac:chgData name="Bharat Bhatnagar" userId="9149839224635088" providerId="LiveId" clId="{E47E8540-935D-A744-9C1C-AE241FD02DEF}" dt="2023-01-23T08:40:06.103" v="729" actId="1076"/>
          <ac:spMkLst>
            <pc:docMk/>
            <pc:sldMk cId="1074343923" sldId="864"/>
            <ac:spMk id="10" creationId="{09DA7FED-53E5-2442-9078-F42A16E04BF4}"/>
          </ac:spMkLst>
        </pc:spChg>
        <pc:spChg chg="add mod">
          <ac:chgData name="Bharat Bhatnagar" userId="9149839224635088" providerId="LiveId" clId="{E47E8540-935D-A744-9C1C-AE241FD02DEF}" dt="2023-01-23T08:39:42.589" v="724" actId="207"/>
          <ac:spMkLst>
            <pc:docMk/>
            <pc:sldMk cId="1074343923" sldId="864"/>
            <ac:spMk id="11" creationId="{B7D830BA-CFA8-DE42-A4D4-B97A70A90E17}"/>
          </ac:spMkLst>
        </pc:spChg>
        <pc:spChg chg="add mod">
          <ac:chgData name="Bharat Bhatnagar" userId="9149839224635088" providerId="LiveId" clId="{E47E8540-935D-A744-9C1C-AE241FD02DEF}" dt="2023-01-23T08:36:15.376" v="639" actId="114"/>
          <ac:spMkLst>
            <pc:docMk/>
            <pc:sldMk cId="1074343923" sldId="864"/>
            <ac:spMk id="14" creationId="{74D73A84-7382-C74D-A029-1AFE4260D8E9}"/>
          </ac:spMkLst>
        </pc:spChg>
        <pc:spChg chg="add mod">
          <ac:chgData name="Bharat Bhatnagar" userId="9149839224635088" providerId="LiveId" clId="{E47E8540-935D-A744-9C1C-AE241FD02DEF}" dt="2023-01-23T09:08:13.852" v="1095" actId="14100"/>
          <ac:spMkLst>
            <pc:docMk/>
            <pc:sldMk cId="1074343923" sldId="864"/>
            <ac:spMk id="15" creationId="{DA24294E-15EB-264D-8B30-1B949535CAE2}"/>
          </ac:spMkLst>
        </pc:spChg>
        <pc:picChg chg="add del mod">
          <ac:chgData name="Bharat Bhatnagar" userId="9149839224635088" providerId="LiveId" clId="{E47E8540-935D-A744-9C1C-AE241FD02DEF}" dt="2023-01-23T08:26:47.090" v="565" actId="478"/>
          <ac:picMkLst>
            <pc:docMk/>
            <pc:sldMk cId="1074343923" sldId="864"/>
            <ac:picMk id="3" creationId="{654D626C-BA47-B64D-BE68-659630F86072}"/>
          </ac:picMkLst>
        </pc:picChg>
        <pc:picChg chg="add del mod">
          <ac:chgData name="Bharat Bhatnagar" userId="9149839224635088" providerId="LiveId" clId="{E47E8540-935D-A744-9C1C-AE241FD02DEF}" dt="2023-01-23T08:26:33.290" v="562" actId="478"/>
          <ac:picMkLst>
            <pc:docMk/>
            <pc:sldMk cId="1074343923" sldId="864"/>
            <ac:picMk id="5" creationId="{84373C80-A8CB-3A40-BAAB-3D10C1300FD5}"/>
          </ac:picMkLst>
        </pc:picChg>
        <pc:picChg chg="add mod">
          <ac:chgData name="Bharat Bhatnagar" userId="9149839224635088" providerId="LiveId" clId="{E47E8540-935D-A744-9C1C-AE241FD02DEF}" dt="2023-01-23T08:34:41.135" v="586" actId="1076"/>
          <ac:picMkLst>
            <pc:docMk/>
            <pc:sldMk cId="1074343923" sldId="864"/>
            <ac:picMk id="6" creationId="{7E96860F-B624-B244-BB53-8BB2B99DA859}"/>
          </ac:picMkLst>
        </pc:picChg>
        <pc:picChg chg="add del mod modCrop">
          <ac:chgData name="Bharat Bhatnagar" userId="9149839224635088" providerId="LiveId" clId="{E47E8540-935D-A744-9C1C-AE241FD02DEF}" dt="2023-01-23T08:35:18.938" v="593" actId="478"/>
          <ac:picMkLst>
            <pc:docMk/>
            <pc:sldMk cId="1074343923" sldId="864"/>
            <ac:picMk id="8" creationId="{8ECA1A0F-17C6-5F48-876A-2C8359726429}"/>
          </ac:picMkLst>
        </pc:picChg>
        <pc:picChg chg="add del mod modCrop">
          <ac:chgData name="Bharat Bhatnagar" userId="9149839224635088" providerId="LiveId" clId="{E47E8540-935D-A744-9C1C-AE241FD02DEF}" dt="2023-01-23T08:55:25.534" v="997" actId="478"/>
          <ac:picMkLst>
            <pc:docMk/>
            <pc:sldMk cId="1074343923" sldId="864"/>
            <ac:picMk id="9" creationId="{0F8AE91C-A4F1-594C-8786-14EB3006AC76}"/>
          </ac:picMkLst>
        </pc:picChg>
        <pc:picChg chg="mod">
          <ac:chgData name="Bharat Bhatnagar" userId="9149839224635088" providerId="LiveId" clId="{E47E8540-935D-A744-9C1C-AE241FD02DEF}" dt="2023-01-23T08:39:20.778" v="719" actId="1076"/>
          <ac:picMkLst>
            <pc:docMk/>
            <pc:sldMk cId="1074343923" sldId="864"/>
            <ac:picMk id="12" creationId="{FF9C72F8-60FE-4D41-80A8-75EAE8F9E44B}"/>
          </ac:picMkLst>
        </pc:picChg>
        <pc:picChg chg="add del mod modCrop">
          <ac:chgData name="Bharat Bhatnagar" userId="9149839224635088" providerId="LiveId" clId="{E47E8540-935D-A744-9C1C-AE241FD02DEF}" dt="2023-01-23T09:06:21.283" v="1083" actId="478"/>
          <ac:picMkLst>
            <pc:docMk/>
            <pc:sldMk cId="1074343923" sldId="864"/>
            <ac:picMk id="20" creationId="{FC36E160-6095-834B-820A-2D3D29E97965}"/>
          </ac:picMkLst>
        </pc:picChg>
        <pc:picChg chg="add mod modCrop">
          <ac:chgData name="Bharat Bhatnagar" userId="9149839224635088" providerId="LiveId" clId="{E47E8540-935D-A744-9C1C-AE241FD02DEF}" dt="2023-01-23T09:06:31.895" v="1085" actId="732"/>
          <ac:picMkLst>
            <pc:docMk/>
            <pc:sldMk cId="1074343923" sldId="864"/>
            <ac:picMk id="23" creationId="{5F879748-2EF6-9A49-8971-BBA8FDE6D338}"/>
          </ac:picMkLst>
        </pc:picChg>
        <pc:cxnChg chg="add mod">
          <ac:chgData name="Bharat Bhatnagar" userId="9149839224635088" providerId="LiveId" clId="{E47E8540-935D-A744-9C1C-AE241FD02DEF}" dt="2023-01-23T08:55:37.052" v="1014" actId="14100"/>
          <ac:cxnSpMkLst>
            <pc:docMk/>
            <pc:sldMk cId="1074343923" sldId="864"/>
            <ac:cxnSpMk id="17" creationId="{B15FF522-7551-7A4F-9824-3377DAB5B534}"/>
          </ac:cxnSpMkLst>
        </pc:cxnChg>
        <pc:cxnChg chg="add mod">
          <ac:chgData name="Bharat Bhatnagar" userId="9149839224635088" providerId="LiveId" clId="{E47E8540-935D-A744-9C1C-AE241FD02DEF}" dt="2023-01-23T09:08:13.852" v="1095" actId="14100"/>
          <ac:cxnSpMkLst>
            <pc:docMk/>
            <pc:sldMk cId="1074343923" sldId="864"/>
            <ac:cxnSpMk id="18" creationId="{13D64BAE-827D-324F-A476-BB3832214DCC}"/>
          </ac:cxnSpMkLst>
        </pc:cxnChg>
      </pc:sldChg>
      <pc:sldChg chg="addSp delSp modSp add modNotesTx">
        <pc:chgData name="Bharat Bhatnagar" userId="9149839224635088" providerId="LiveId" clId="{E47E8540-935D-A744-9C1C-AE241FD02DEF}" dt="2023-01-30T17:53:09.637" v="3638" actId="20577"/>
        <pc:sldMkLst>
          <pc:docMk/>
          <pc:sldMk cId="883247532" sldId="865"/>
        </pc:sldMkLst>
        <pc:spChg chg="mod">
          <ac:chgData name="Bharat Bhatnagar" userId="9149839224635088" providerId="LiveId" clId="{E47E8540-935D-A744-9C1C-AE241FD02DEF}" dt="2023-01-23T08:48:05.656" v="948" actId="20577"/>
          <ac:spMkLst>
            <pc:docMk/>
            <pc:sldMk cId="883247532" sldId="865"/>
            <ac:spMk id="2" creationId="{BE276DD0-756D-9E42-8DB3-9E5E3F6E3269}"/>
          </ac:spMkLst>
        </pc:spChg>
        <pc:spChg chg="del">
          <ac:chgData name="Bharat Bhatnagar" userId="9149839224635088" providerId="LiveId" clId="{E47E8540-935D-A744-9C1C-AE241FD02DEF}" dt="2023-01-23T08:42:09.328" v="760" actId="478"/>
          <ac:spMkLst>
            <pc:docMk/>
            <pc:sldMk cId="883247532" sldId="865"/>
            <ac:spMk id="3" creationId="{CDC7B683-8DC7-7D4A-92B7-4AEAC6DBA281}"/>
          </ac:spMkLst>
        </pc:spChg>
        <pc:spChg chg="del">
          <ac:chgData name="Bharat Bhatnagar" userId="9149839224635088" providerId="LiveId" clId="{E47E8540-935D-A744-9C1C-AE241FD02DEF}" dt="2023-01-23T08:42:09.328" v="760" actId="478"/>
          <ac:spMkLst>
            <pc:docMk/>
            <pc:sldMk cId="883247532" sldId="865"/>
            <ac:spMk id="4" creationId="{F8628011-7057-9847-8A9F-48403FFFBDEB}"/>
          </ac:spMkLst>
        </pc:spChg>
        <pc:spChg chg="add del mod">
          <ac:chgData name="Bharat Bhatnagar" userId="9149839224635088" providerId="LiveId" clId="{E47E8540-935D-A744-9C1C-AE241FD02DEF}" dt="2023-01-23T08:41:22.306" v="759" actId="478"/>
          <ac:spMkLst>
            <pc:docMk/>
            <pc:sldMk cId="883247532" sldId="865"/>
            <ac:spMk id="6" creationId="{83332DEF-5EF2-6945-BFB8-BB5A086B5F3D}"/>
          </ac:spMkLst>
        </pc:spChg>
        <pc:spChg chg="add del mod">
          <ac:chgData name="Bharat Bhatnagar" userId="9149839224635088" providerId="LiveId" clId="{E47E8540-935D-A744-9C1C-AE241FD02DEF}" dt="2023-01-23T08:42:58.146" v="770" actId="478"/>
          <ac:spMkLst>
            <pc:docMk/>
            <pc:sldMk cId="883247532" sldId="865"/>
            <ac:spMk id="9" creationId="{BCB07931-2D34-AC43-BED8-A92B223BAEA3}"/>
          </ac:spMkLst>
        </pc:spChg>
        <pc:spChg chg="add del mod">
          <ac:chgData name="Bharat Bhatnagar" userId="9149839224635088" providerId="LiveId" clId="{E47E8540-935D-A744-9C1C-AE241FD02DEF}" dt="2023-01-23T08:42:58.146" v="770" actId="478"/>
          <ac:spMkLst>
            <pc:docMk/>
            <pc:sldMk cId="883247532" sldId="865"/>
            <ac:spMk id="10" creationId="{FEEC3817-13A7-734C-AED7-431ADDC567E1}"/>
          </ac:spMkLst>
        </pc:spChg>
        <pc:spChg chg="add mod">
          <ac:chgData name="Bharat Bhatnagar" userId="9149839224635088" providerId="LiveId" clId="{E47E8540-935D-A744-9C1C-AE241FD02DEF}" dt="2023-01-23T09:29:07.223" v="1645" actId="20577"/>
          <ac:spMkLst>
            <pc:docMk/>
            <pc:sldMk cId="883247532" sldId="865"/>
            <ac:spMk id="13" creationId="{B6A6AC35-ADB0-664B-9BD2-19820FF6F432}"/>
          </ac:spMkLst>
        </pc:spChg>
        <pc:spChg chg="add">
          <ac:chgData name="Bharat Bhatnagar" userId="9149839224635088" providerId="LiveId" clId="{E47E8540-935D-A744-9C1C-AE241FD02DEF}" dt="2023-01-23T08:47:10.701" v="883"/>
          <ac:spMkLst>
            <pc:docMk/>
            <pc:sldMk cId="883247532" sldId="865"/>
            <ac:spMk id="15" creationId="{235EBA56-6E17-5E4F-9983-576435D4E3CC}"/>
          </ac:spMkLst>
        </pc:spChg>
        <pc:picChg chg="add mod">
          <ac:chgData name="Bharat Bhatnagar" userId="9149839224635088" providerId="LiveId" clId="{E47E8540-935D-A744-9C1C-AE241FD02DEF}" dt="2023-01-23T08:48:45.592" v="960" actId="1076"/>
          <ac:picMkLst>
            <pc:docMk/>
            <pc:sldMk cId="883247532" sldId="865"/>
            <ac:picMk id="7" creationId="{60E84150-E7D2-6A41-871E-D711DAE18245}"/>
          </ac:picMkLst>
        </pc:picChg>
        <pc:picChg chg="add mod">
          <ac:chgData name="Bharat Bhatnagar" userId="9149839224635088" providerId="LiveId" clId="{E47E8540-935D-A744-9C1C-AE241FD02DEF}" dt="2023-01-23T08:48:45.592" v="960" actId="1076"/>
          <ac:picMkLst>
            <pc:docMk/>
            <pc:sldMk cId="883247532" sldId="865"/>
            <ac:picMk id="8" creationId="{B1FCB6D5-6EBC-EE47-850E-EBEE54AF48EE}"/>
          </ac:picMkLst>
        </pc:picChg>
        <pc:picChg chg="add mod modCrop">
          <ac:chgData name="Bharat Bhatnagar" userId="9149839224635088" providerId="LiveId" clId="{E47E8540-935D-A744-9C1C-AE241FD02DEF}" dt="2023-01-23T09:06:42.949" v="1088" actId="1076"/>
          <ac:picMkLst>
            <pc:docMk/>
            <pc:sldMk cId="883247532" sldId="865"/>
            <ac:picMk id="11" creationId="{AF6FCC36-A21F-9D40-9087-276A2D7F77D0}"/>
          </ac:picMkLst>
        </pc:picChg>
        <pc:picChg chg="add mod modCrop">
          <ac:chgData name="Bharat Bhatnagar" userId="9149839224635088" providerId="LiveId" clId="{E47E8540-935D-A744-9C1C-AE241FD02DEF}" dt="2023-01-23T09:06:41.117" v="1087" actId="1076"/>
          <ac:picMkLst>
            <pc:docMk/>
            <pc:sldMk cId="883247532" sldId="865"/>
            <ac:picMk id="12" creationId="{8AFE6C79-FD4B-7840-B1DE-E66134A35594}"/>
          </ac:picMkLst>
        </pc:picChg>
        <pc:picChg chg="add del">
          <ac:chgData name="Bharat Bhatnagar" userId="9149839224635088" providerId="LiveId" clId="{E47E8540-935D-A744-9C1C-AE241FD02DEF}" dt="2023-01-23T08:46:09.229" v="860" actId="478"/>
          <ac:picMkLst>
            <pc:docMk/>
            <pc:sldMk cId="883247532" sldId="865"/>
            <ac:picMk id="14" creationId="{DCA641A1-AFAE-7D48-BC48-9201760CA709}"/>
          </ac:picMkLst>
        </pc:picChg>
      </pc:sldChg>
      <pc:sldChg chg="addSp delSp modSp add modAnim">
        <pc:chgData name="Bharat Bhatnagar" userId="9149839224635088" providerId="LiveId" clId="{E47E8540-935D-A744-9C1C-AE241FD02DEF}" dt="2023-01-23T08:48:59.488" v="961" actId="20577"/>
        <pc:sldMkLst>
          <pc:docMk/>
          <pc:sldMk cId="367857400" sldId="866"/>
        </pc:sldMkLst>
        <pc:spChg chg="del">
          <ac:chgData name="Bharat Bhatnagar" userId="9149839224635088" providerId="LiveId" clId="{E47E8540-935D-A744-9C1C-AE241FD02DEF}" dt="2023-01-23T08:46:42.720" v="862"/>
          <ac:spMkLst>
            <pc:docMk/>
            <pc:sldMk cId="367857400" sldId="866"/>
            <ac:spMk id="2" creationId="{41C44167-E0B2-4144-93EB-1E6057103E78}"/>
          </ac:spMkLst>
        </pc:spChg>
        <pc:spChg chg="del">
          <ac:chgData name="Bharat Bhatnagar" userId="9149839224635088" providerId="LiveId" clId="{E47E8540-935D-A744-9C1C-AE241FD02DEF}" dt="2023-01-23T08:46:42.720" v="862"/>
          <ac:spMkLst>
            <pc:docMk/>
            <pc:sldMk cId="367857400" sldId="866"/>
            <ac:spMk id="3" creationId="{BF38EDBF-B53D-7746-8252-B13DAB5A2D36}"/>
          </ac:spMkLst>
        </pc:spChg>
        <pc:spChg chg="del">
          <ac:chgData name="Bharat Bhatnagar" userId="9149839224635088" providerId="LiveId" clId="{E47E8540-935D-A744-9C1C-AE241FD02DEF}" dt="2023-01-23T08:46:42.720" v="862"/>
          <ac:spMkLst>
            <pc:docMk/>
            <pc:sldMk cId="367857400" sldId="866"/>
            <ac:spMk id="4" creationId="{F644280D-AFC6-4649-A6B1-A8B4ECBAE59E}"/>
          </ac:spMkLst>
        </pc:spChg>
        <pc:spChg chg="add mod">
          <ac:chgData name="Bharat Bhatnagar" userId="9149839224635088" providerId="LiveId" clId="{E47E8540-935D-A744-9C1C-AE241FD02DEF}" dt="2023-01-23T08:48:59.488" v="961" actId="20577"/>
          <ac:spMkLst>
            <pc:docMk/>
            <pc:sldMk cId="367857400" sldId="866"/>
            <ac:spMk id="6" creationId="{9B88A6DC-5B37-3D41-9795-0D598AF171FB}"/>
          </ac:spMkLst>
        </pc:spChg>
        <pc:spChg chg="add del mod">
          <ac:chgData name="Bharat Bhatnagar" userId="9149839224635088" providerId="LiveId" clId="{E47E8540-935D-A744-9C1C-AE241FD02DEF}" dt="2023-01-23T08:46:45.834" v="863"/>
          <ac:spMkLst>
            <pc:docMk/>
            <pc:sldMk cId="367857400" sldId="866"/>
            <ac:spMk id="7" creationId="{AE3A847B-889E-1B4C-BECF-284973FC104E}"/>
          </ac:spMkLst>
        </pc:spChg>
        <pc:spChg chg="add">
          <ac:chgData name="Bharat Bhatnagar" userId="9149839224635088" providerId="LiveId" clId="{E47E8540-935D-A744-9C1C-AE241FD02DEF}" dt="2023-01-23T08:47:12.212" v="884"/>
          <ac:spMkLst>
            <pc:docMk/>
            <pc:sldMk cId="367857400" sldId="866"/>
            <ac:spMk id="9" creationId="{2B79ABB0-25E4-814B-B91B-6C4A881CC8CE}"/>
          </ac:spMkLst>
        </pc:spChg>
        <pc:picChg chg="add">
          <ac:chgData name="Bharat Bhatnagar" userId="9149839224635088" providerId="LiveId" clId="{E47E8540-935D-A744-9C1C-AE241FD02DEF}" dt="2023-01-23T08:46:45.834" v="863"/>
          <ac:picMkLst>
            <pc:docMk/>
            <pc:sldMk cId="367857400" sldId="866"/>
            <ac:picMk id="8" creationId="{0F9F1177-3AD0-1245-B014-A93C5FF19D73}"/>
          </ac:picMkLst>
        </pc:picChg>
      </pc:sldChg>
      <pc:sldChg chg="addSp delSp modSp add modNotesTx">
        <pc:chgData name="Bharat Bhatnagar" userId="9149839224635088" providerId="LiveId" clId="{E47E8540-935D-A744-9C1C-AE241FD02DEF}" dt="2023-01-23T09:21:16.127" v="1487" actId="20577"/>
        <pc:sldMkLst>
          <pc:docMk/>
          <pc:sldMk cId="3257987526" sldId="867"/>
        </pc:sldMkLst>
        <pc:spChg chg="mod">
          <ac:chgData name="Bharat Bhatnagar" userId="9149839224635088" providerId="LiveId" clId="{E47E8540-935D-A744-9C1C-AE241FD02DEF}" dt="2023-01-23T08:57:29.709" v="1037" actId="20577"/>
          <ac:spMkLst>
            <pc:docMk/>
            <pc:sldMk cId="3257987526" sldId="867"/>
            <ac:spMk id="2" creationId="{BE4F6B0B-11F9-1040-8B99-13D83E31C736}"/>
          </ac:spMkLst>
        </pc:spChg>
        <pc:spChg chg="mod">
          <ac:chgData name="Bharat Bhatnagar" userId="9149839224635088" providerId="LiveId" clId="{E47E8540-935D-A744-9C1C-AE241FD02DEF}" dt="2023-01-23T09:13:57.586" v="1299" actId="14100"/>
          <ac:spMkLst>
            <pc:docMk/>
            <pc:sldMk cId="3257987526" sldId="867"/>
            <ac:spMk id="3" creationId="{AB141A73-EFC0-154A-8E99-627CC5C98570}"/>
          </ac:spMkLst>
        </pc:spChg>
        <pc:spChg chg="add del mod">
          <ac:chgData name="Bharat Bhatnagar" userId="9149839224635088" providerId="LiveId" clId="{E47E8540-935D-A744-9C1C-AE241FD02DEF}" dt="2023-01-23T09:15:27.667" v="1318" actId="478"/>
          <ac:spMkLst>
            <pc:docMk/>
            <pc:sldMk cId="3257987526" sldId="867"/>
            <ac:spMk id="7" creationId="{347270E5-9E55-1B4B-89CC-2D0ECBC3460E}"/>
          </ac:spMkLst>
        </pc:spChg>
        <pc:spChg chg="add mod">
          <ac:chgData name="Bharat Bhatnagar" userId="9149839224635088" providerId="LiveId" clId="{E47E8540-935D-A744-9C1C-AE241FD02DEF}" dt="2023-01-23T09:16:11.832" v="1350" actId="164"/>
          <ac:spMkLst>
            <pc:docMk/>
            <pc:sldMk cId="3257987526" sldId="867"/>
            <ac:spMk id="12" creationId="{526ED9A7-73E4-6E41-9754-89EB3030FEF8}"/>
          </ac:spMkLst>
        </pc:spChg>
        <pc:spChg chg="add mod">
          <ac:chgData name="Bharat Bhatnagar" userId="9149839224635088" providerId="LiveId" clId="{E47E8540-935D-A744-9C1C-AE241FD02DEF}" dt="2023-01-23T09:21:16.127" v="1487" actId="20577"/>
          <ac:spMkLst>
            <pc:docMk/>
            <pc:sldMk cId="3257987526" sldId="867"/>
            <ac:spMk id="13" creationId="{A7785544-B742-E247-89F9-71A7E5657033}"/>
          </ac:spMkLst>
        </pc:spChg>
        <pc:spChg chg="add mod">
          <ac:chgData name="Bharat Bhatnagar" userId="9149839224635088" providerId="LiveId" clId="{E47E8540-935D-A744-9C1C-AE241FD02DEF}" dt="2023-01-23T09:16:16.306" v="1352" actId="164"/>
          <ac:spMkLst>
            <pc:docMk/>
            <pc:sldMk cId="3257987526" sldId="867"/>
            <ac:spMk id="14" creationId="{094EC714-9F7C-0C45-BE5A-A40B0EDAFE23}"/>
          </ac:spMkLst>
        </pc:spChg>
        <pc:spChg chg="add mod">
          <ac:chgData name="Bharat Bhatnagar" userId="9149839224635088" providerId="LiveId" clId="{E47E8540-935D-A744-9C1C-AE241FD02DEF}" dt="2023-01-23T09:16:18.998" v="1353" actId="164"/>
          <ac:spMkLst>
            <pc:docMk/>
            <pc:sldMk cId="3257987526" sldId="867"/>
            <ac:spMk id="15" creationId="{95520C6F-C9D7-CB46-A127-6A18D91BBB50}"/>
          </ac:spMkLst>
        </pc:spChg>
        <pc:spChg chg="add mod">
          <ac:chgData name="Bharat Bhatnagar" userId="9149839224635088" providerId="LiveId" clId="{E47E8540-935D-A744-9C1C-AE241FD02DEF}" dt="2023-01-23T09:18:43.838" v="1467" actId="208"/>
          <ac:spMkLst>
            <pc:docMk/>
            <pc:sldMk cId="3257987526" sldId="867"/>
            <ac:spMk id="20" creationId="{37FB30DE-8A40-A94E-9B82-20BE386F958D}"/>
          </ac:spMkLst>
        </pc:spChg>
        <pc:grpChg chg="add mod">
          <ac:chgData name="Bharat Bhatnagar" userId="9149839224635088" providerId="LiveId" clId="{E47E8540-935D-A744-9C1C-AE241FD02DEF}" dt="2023-01-23T09:17:06.080" v="1357" actId="465"/>
          <ac:grpSpMkLst>
            <pc:docMk/>
            <pc:sldMk cId="3257987526" sldId="867"/>
            <ac:grpSpMk id="16" creationId="{F924064E-A10A-7947-B7C8-FEBB54CA5ACF}"/>
          </ac:grpSpMkLst>
        </pc:grpChg>
        <pc:grpChg chg="add mod">
          <ac:chgData name="Bharat Bhatnagar" userId="9149839224635088" providerId="LiveId" clId="{E47E8540-935D-A744-9C1C-AE241FD02DEF}" dt="2023-01-23T09:17:06.080" v="1357" actId="465"/>
          <ac:grpSpMkLst>
            <pc:docMk/>
            <pc:sldMk cId="3257987526" sldId="867"/>
            <ac:grpSpMk id="17" creationId="{E1C369CD-DD87-464C-B52C-2B3247198A20}"/>
          </ac:grpSpMkLst>
        </pc:grpChg>
        <pc:grpChg chg="add mod">
          <ac:chgData name="Bharat Bhatnagar" userId="9149839224635088" providerId="LiveId" clId="{E47E8540-935D-A744-9C1C-AE241FD02DEF}" dt="2023-01-23T09:17:06.080" v="1357" actId="465"/>
          <ac:grpSpMkLst>
            <pc:docMk/>
            <pc:sldMk cId="3257987526" sldId="867"/>
            <ac:grpSpMk id="18" creationId="{7152337B-4CF6-D44F-95F9-05F1199C5B37}"/>
          </ac:grpSpMkLst>
        </pc:grpChg>
        <pc:grpChg chg="add mod">
          <ac:chgData name="Bharat Bhatnagar" userId="9149839224635088" providerId="LiveId" clId="{E47E8540-935D-A744-9C1C-AE241FD02DEF}" dt="2023-01-23T09:17:06.080" v="1357" actId="465"/>
          <ac:grpSpMkLst>
            <pc:docMk/>
            <pc:sldMk cId="3257987526" sldId="867"/>
            <ac:grpSpMk id="19" creationId="{B4AE4279-C01F-F241-89F4-7C94D99178DB}"/>
          </ac:grpSpMkLst>
        </pc:grpChg>
        <pc:picChg chg="add mod">
          <ac:chgData name="Bharat Bhatnagar" userId="9149839224635088" providerId="LiveId" clId="{E47E8540-935D-A744-9C1C-AE241FD02DEF}" dt="2023-01-23T08:59:25.451" v="1080" actId="1076"/>
          <ac:picMkLst>
            <pc:docMk/>
            <pc:sldMk cId="3257987526" sldId="867"/>
            <ac:picMk id="5" creationId="{8A5BE2D3-753D-4A4E-93FD-69DA67BF9FED}"/>
          </ac:picMkLst>
        </pc:picChg>
        <pc:picChg chg="add mod">
          <ac:chgData name="Bharat Bhatnagar" userId="9149839224635088" providerId="LiveId" clId="{E47E8540-935D-A744-9C1C-AE241FD02DEF}" dt="2023-01-23T09:13:33.845" v="1296" actId="1076"/>
          <ac:picMkLst>
            <pc:docMk/>
            <pc:sldMk cId="3257987526" sldId="867"/>
            <ac:picMk id="6" creationId="{5370B1FD-2188-B543-B3CB-085745F67EA8}"/>
          </ac:picMkLst>
        </pc:picChg>
        <pc:picChg chg="add mod">
          <ac:chgData name="Bharat Bhatnagar" userId="9149839224635088" providerId="LiveId" clId="{E47E8540-935D-A744-9C1C-AE241FD02DEF}" dt="2023-01-23T09:16:11.832" v="1350" actId="164"/>
          <ac:picMkLst>
            <pc:docMk/>
            <pc:sldMk cId="3257987526" sldId="867"/>
            <ac:picMk id="8" creationId="{DAA22BA6-85A9-5E43-84AB-A1CE82DFCC42}"/>
          </ac:picMkLst>
        </pc:picChg>
        <pc:picChg chg="add mod">
          <ac:chgData name="Bharat Bhatnagar" userId="9149839224635088" providerId="LiveId" clId="{E47E8540-935D-A744-9C1C-AE241FD02DEF}" dt="2023-01-23T09:16:14.213" v="1351" actId="164"/>
          <ac:picMkLst>
            <pc:docMk/>
            <pc:sldMk cId="3257987526" sldId="867"/>
            <ac:picMk id="9" creationId="{2D5515CC-2CBD-2B4F-B649-B48866411BF7}"/>
          </ac:picMkLst>
        </pc:picChg>
        <pc:picChg chg="add mod">
          <ac:chgData name="Bharat Bhatnagar" userId="9149839224635088" providerId="LiveId" clId="{E47E8540-935D-A744-9C1C-AE241FD02DEF}" dt="2023-01-23T09:16:16.306" v="1352" actId="164"/>
          <ac:picMkLst>
            <pc:docMk/>
            <pc:sldMk cId="3257987526" sldId="867"/>
            <ac:picMk id="10" creationId="{1F0325B3-275A-2C45-96DB-DDE7D0A86A3F}"/>
          </ac:picMkLst>
        </pc:picChg>
        <pc:picChg chg="add mod">
          <ac:chgData name="Bharat Bhatnagar" userId="9149839224635088" providerId="LiveId" clId="{E47E8540-935D-A744-9C1C-AE241FD02DEF}" dt="2023-01-23T09:16:18.998" v="1353" actId="164"/>
          <ac:picMkLst>
            <pc:docMk/>
            <pc:sldMk cId="3257987526" sldId="867"/>
            <ac:picMk id="11" creationId="{11DD4BDB-2251-644C-9753-1268FCB9BF09}"/>
          </ac:picMkLst>
        </pc:picChg>
      </pc:sldChg>
      <pc:sldChg chg="addSp delSp modSp add">
        <pc:chgData name="Bharat Bhatnagar" userId="9149839224635088" providerId="LiveId" clId="{E47E8540-935D-A744-9C1C-AE241FD02DEF}" dt="2023-01-23T09:22:08.930" v="1492" actId="478"/>
        <pc:sldMkLst>
          <pc:docMk/>
          <pc:sldMk cId="2897834865" sldId="868"/>
        </pc:sldMkLst>
        <pc:spChg chg="mod">
          <ac:chgData name="Bharat Bhatnagar" userId="9149839224635088" providerId="LiveId" clId="{E47E8540-935D-A744-9C1C-AE241FD02DEF}" dt="2023-01-23T09:18:57.662" v="1470" actId="14100"/>
          <ac:spMkLst>
            <pc:docMk/>
            <pc:sldMk cId="2897834865" sldId="868"/>
            <ac:spMk id="20" creationId="{37FB30DE-8A40-A94E-9B82-20BE386F958D}"/>
          </ac:spMkLst>
        </pc:spChg>
        <pc:grpChg chg="del">
          <ac:chgData name="Bharat Bhatnagar" userId="9149839224635088" providerId="LiveId" clId="{E47E8540-935D-A744-9C1C-AE241FD02DEF}" dt="2023-01-23T09:20:18.960" v="1474" actId="478"/>
          <ac:grpSpMkLst>
            <pc:docMk/>
            <pc:sldMk cId="2897834865" sldId="868"/>
            <ac:grpSpMk id="16" creationId="{F924064E-A10A-7947-B7C8-FEBB54CA5ACF}"/>
          </ac:grpSpMkLst>
        </pc:grpChg>
        <pc:grpChg chg="add del">
          <ac:chgData name="Bharat Bhatnagar" userId="9149839224635088" providerId="LiveId" clId="{E47E8540-935D-A744-9C1C-AE241FD02DEF}" dt="2023-01-23T09:21:46.112" v="1488" actId="478"/>
          <ac:grpSpMkLst>
            <pc:docMk/>
            <pc:sldMk cId="2897834865" sldId="868"/>
            <ac:grpSpMk id="17" creationId="{E1C369CD-DD87-464C-B52C-2B3247198A20}"/>
          </ac:grpSpMkLst>
        </pc:grpChg>
        <pc:grpChg chg="add del">
          <ac:chgData name="Bharat Bhatnagar" userId="9149839224635088" providerId="LiveId" clId="{E47E8540-935D-A744-9C1C-AE241FD02DEF}" dt="2023-01-23T09:20:38.477" v="1477" actId="478"/>
          <ac:grpSpMkLst>
            <pc:docMk/>
            <pc:sldMk cId="2897834865" sldId="868"/>
            <ac:grpSpMk id="18" creationId="{7152337B-4CF6-D44F-95F9-05F1199C5B37}"/>
          </ac:grpSpMkLst>
        </pc:grpChg>
        <pc:grpChg chg="del">
          <ac:chgData name="Bharat Bhatnagar" userId="9149839224635088" providerId="LiveId" clId="{E47E8540-935D-A744-9C1C-AE241FD02DEF}" dt="2023-01-23T09:20:38.477" v="1477" actId="478"/>
          <ac:grpSpMkLst>
            <pc:docMk/>
            <pc:sldMk cId="2897834865" sldId="868"/>
            <ac:grpSpMk id="19" creationId="{B4AE4279-C01F-F241-89F4-7C94D99178DB}"/>
          </ac:grpSpMkLst>
        </pc:grpChg>
        <pc:grpChg chg="add">
          <ac:chgData name="Bharat Bhatnagar" userId="9149839224635088" providerId="LiveId" clId="{E47E8540-935D-A744-9C1C-AE241FD02DEF}" dt="2023-01-23T09:21:46.832" v="1489"/>
          <ac:grpSpMkLst>
            <pc:docMk/>
            <pc:sldMk cId="2897834865" sldId="868"/>
            <ac:grpSpMk id="21" creationId="{9CC02B02-470D-0546-B9E4-DB69A5CA8A8B}"/>
          </ac:grpSpMkLst>
        </pc:grpChg>
        <pc:picChg chg="del">
          <ac:chgData name="Bharat Bhatnagar" userId="9149839224635088" providerId="LiveId" clId="{E47E8540-935D-A744-9C1C-AE241FD02DEF}" dt="2023-01-23T09:20:10.748" v="1473" actId="478"/>
          <ac:picMkLst>
            <pc:docMk/>
            <pc:sldMk cId="2897834865" sldId="868"/>
            <ac:picMk id="6" creationId="{5370B1FD-2188-B543-B3CB-085745F67EA8}"/>
          </ac:picMkLst>
        </pc:picChg>
        <pc:picChg chg="add del mod">
          <ac:chgData name="Bharat Bhatnagar" userId="9149839224635088" providerId="LiveId" clId="{E47E8540-935D-A744-9C1C-AE241FD02DEF}" dt="2023-01-23T09:22:08.930" v="1492" actId="478"/>
          <ac:picMkLst>
            <pc:docMk/>
            <pc:sldMk cId="2897834865" sldId="868"/>
            <ac:picMk id="7" creationId="{2FA2EC27-0C9F-2245-91C7-6D990EDE8CBF}"/>
          </ac:picMkLst>
        </pc:picChg>
        <pc:picChg chg="add mod">
          <ac:chgData name="Bharat Bhatnagar" userId="9149839224635088" providerId="LiveId" clId="{E47E8540-935D-A744-9C1C-AE241FD02DEF}" dt="2023-01-23T09:22:06.916" v="1491" actId="1076"/>
          <ac:picMkLst>
            <pc:docMk/>
            <pc:sldMk cId="2897834865" sldId="868"/>
            <ac:picMk id="24" creationId="{4A8C77FA-6B5A-9644-A860-680D40CF7BD6}"/>
          </ac:picMkLst>
        </pc:picChg>
      </pc:sldChg>
      <pc:sldChg chg="addSp delSp modSp add modNotesTx">
        <pc:chgData name="Bharat Bhatnagar" userId="9149839224635088" providerId="LiveId" clId="{E47E8540-935D-A744-9C1C-AE241FD02DEF}" dt="2023-01-23T09:24:55.258" v="1569" actId="20577"/>
        <pc:sldMkLst>
          <pc:docMk/>
          <pc:sldMk cId="2581696477" sldId="869"/>
        </pc:sldMkLst>
        <pc:spChg chg="add mod">
          <ac:chgData name="Bharat Bhatnagar" userId="9149839224635088" providerId="LiveId" clId="{E47E8540-935D-A744-9C1C-AE241FD02DEF}" dt="2023-01-23T09:24:55.258" v="1569" actId="20577"/>
          <ac:spMkLst>
            <pc:docMk/>
            <pc:sldMk cId="2581696477" sldId="869"/>
            <ac:spMk id="7" creationId="{ADD73683-7C85-F749-AAD1-938D8F65B1D3}"/>
          </ac:spMkLst>
        </pc:spChg>
        <pc:spChg chg="mod">
          <ac:chgData name="Bharat Bhatnagar" userId="9149839224635088" providerId="LiveId" clId="{E47E8540-935D-A744-9C1C-AE241FD02DEF}" dt="2023-01-23T09:22:55.737" v="1494" actId="1076"/>
          <ac:spMkLst>
            <pc:docMk/>
            <pc:sldMk cId="2581696477" sldId="869"/>
            <ac:spMk id="20" creationId="{37FB30DE-8A40-A94E-9B82-20BE386F958D}"/>
          </ac:spMkLst>
        </pc:spChg>
        <pc:grpChg chg="del">
          <ac:chgData name="Bharat Bhatnagar" userId="9149839224635088" providerId="LiveId" clId="{E47E8540-935D-A744-9C1C-AE241FD02DEF}" dt="2023-01-23T09:24:21.890" v="1550" actId="478"/>
          <ac:grpSpMkLst>
            <pc:docMk/>
            <pc:sldMk cId="2581696477" sldId="869"/>
            <ac:grpSpMk id="21" creationId="{9CC02B02-470D-0546-B9E4-DB69A5CA8A8B}"/>
          </ac:grpSpMkLst>
        </pc:grpChg>
        <pc:picChg chg="add mod">
          <ac:chgData name="Bharat Bhatnagar" userId="9149839224635088" providerId="LiveId" clId="{E47E8540-935D-A744-9C1C-AE241FD02DEF}" dt="2023-01-23T09:24:11.091" v="1548" actId="1076"/>
          <ac:picMkLst>
            <pc:docMk/>
            <pc:sldMk cId="2581696477" sldId="869"/>
            <ac:picMk id="6" creationId="{0994603F-6B6A-2A4C-8D4C-038C3C1764A1}"/>
          </ac:picMkLst>
        </pc:picChg>
        <pc:picChg chg="del">
          <ac:chgData name="Bharat Bhatnagar" userId="9149839224635088" providerId="LiveId" clId="{E47E8540-935D-A744-9C1C-AE241FD02DEF}" dt="2023-01-23T09:24:12.378" v="1549" actId="478"/>
          <ac:picMkLst>
            <pc:docMk/>
            <pc:sldMk cId="2581696477" sldId="869"/>
            <ac:picMk id="24" creationId="{4A8C77FA-6B5A-9644-A860-680D40CF7BD6}"/>
          </ac:picMkLst>
        </pc:picChg>
      </pc:sldChg>
      <pc:sldChg chg="addSp delSp modSp add">
        <pc:chgData name="Bharat Bhatnagar" userId="9149839224635088" providerId="LiveId" clId="{E47E8540-935D-A744-9C1C-AE241FD02DEF}" dt="2023-01-23T09:49:43.966" v="2091" actId="113"/>
        <pc:sldMkLst>
          <pc:docMk/>
          <pc:sldMk cId="351564727" sldId="870"/>
        </pc:sldMkLst>
        <pc:spChg chg="mod">
          <ac:chgData name="Bharat Bhatnagar" userId="9149839224635088" providerId="LiveId" clId="{E47E8540-935D-A744-9C1C-AE241FD02DEF}" dt="2023-01-23T09:49:43.966" v="2091" actId="113"/>
          <ac:spMkLst>
            <pc:docMk/>
            <pc:sldMk cId="351564727" sldId="870"/>
            <ac:spMk id="2" creationId="{B54B60EF-DE3B-7843-9C6D-5BC6B13C54E6}"/>
          </ac:spMkLst>
        </pc:spChg>
        <pc:spChg chg="del">
          <ac:chgData name="Bharat Bhatnagar" userId="9149839224635088" providerId="LiveId" clId="{E47E8540-935D-A744-9C1C-AE241FD02DEF}" dt="2023-01-23T09:25:26.309" v="1573"/>
          <ac:spMkLst>
            <pc:docMk/>
            <pc:sldMk cId="351564727" sldId="870"/>
            <ac:spMk id="3" creationId="{2F5B6F02-2B77-2D4C-841C-8F90028A1CA2}"/>
          </ac:spMkLst>
        </pc:spChg>
        <pc:picChg chg="add mod">
          <ac:chgData name="Bharat Bhatnagar" userId="9149839224635088" providerId="LiveId" clId="{E47E8540-935D-A744-9C1C-AE241FD02DEF}" dt="2023-01-23T09:25:44.334" v="1576" actId="1076"/>
          <ac:picMkLst>
            <pc:docMk/>
            <pc:sldMk cId="351564727" sldId="870"/>
            <ac:picMk id="5" creationId="{84370AB4-FFD7-A043-9F92-8173FB35BC35}"/>
          </ac:picMkLst>
        </pc:picChg>
      </pc:sldChg>
      <pc:sldChg chg="addSp delSp modSp add modNotesTx">
        <pc:chgData name="Bharat Bhatnagar" userId="9149839224635088" providerId="LiveId" clId="{E47E8540-935D-A744-9C1C-AE241FD02DEF}" dt="2023-01-30T17:54:51.615" v="3715" actId="20577"/>
        <pc:sldMkLst>
          <pc:docMk/>
          <pc:sldMk cId="4164399533" sldId="871"/>
        </pc:sldMkLst>
        <pc:spChg chg="mod">
          <ac:chgData name="Bharat Bhatnagar" userId="9149839224635088" providerId="LiveId" clId="{E47E8540-935D-A744-9C1C-AE241FD02DEF}" dt="2023-01-23T09:32:46.957" v="1670" actId="20577"/>
          <ac:spMkLst>
            <pc:docMk/>
            <pc:sldMk cId="4164399533" sldId="871"/>
            <ac:spMk id="2" creationId="{12ABFDDB-576E-EE40-B3E3-6EB8E150F426}"/>
          </ac:spMkLst>
        </pc:spChg>
        <pc:spChg chg="del">
          <ac:chgData name="Bharat Bhatnagar" userId="9149839224635088" providerId="LiveId" clId="{E47E8540-935D-A744-9C1C-AE241FD02DEF}" dt="2023-01-23T09:33:13.104" v="1671"/>
          <ac:spMkLst>
            <pc:docMk/>
            <pc:sldMk cId="4164399533" sldId="871"/>
            <ac:spMk id="3" creationId="{6177A316-14D3-2E46-B7E8-5193B83D47C5}"/>
          </ac:spMkLst>
        </pc:spChg>
        <pc:spChg chg="del">
          <ac:chgData name="Bharat Bhatnagar" userId="9149839224635088" providerId="LiveId" clId="{E47E8540-935D-A744-9C1C-AE241FD02DEF}" dt="2023-01-23T09:33:13.104" v="1671"/>
          <ac:spMkLst>
            <pc:docMk/>
            <pc:sldMk cId="4164399533" sldId="871"/>
            <ac:spMk id="4" creationId="{ACE579F3-EC38-C14C-BE3F-78CBF941FC62}"/>
          </ac:spMkLst>
        </pc:spChg>
        <pc:spChg chg="add del mod">
          <ac:chgData name="Bharat Bhatnagar" userId="9149839224635088" providerId="LiveId" clId="{E47E8540-935D-A744-9C1C-AE241FD02DEF}" dt="2023-01-23T09:33:55.918" v="1678" actId="478"/>
          <ac:spMkLst>
            <pc:docMk/>
            <pc:sldMk cId="4164399533" sldId="871"/>
            <ac:spMk id="7" creationId="{F85229E5-FDB5-8249-BC78-00547E59783B}"/>
          </ac:spMkLst>
        </pc:spChg>
        <pc:spChg chg="add mod">
          <ac:chgData name="Bharat Bhatnagar" userId="9149839224635088" providerId="LiveId" clId="{E47E8540-935D-A744-9C1C-AE241FD02DEF}" dt="2023-01-23T09:34:21.863" v="1691" actId="27636"/>
          <ac:spMkLst>
            <pc:docMk/>
            <pc:sldMk cId="4164399533" sldId="871"/>
            <ac:spMk id="8" creationId="{49E12C15-8143-8F45-9572-12ECF781107A}"/>
          </ac:spMkLst>
        </pc:spChg>
        <pc:spChg chg="add mod">
          <ac:chgData name="Bharat Bhatnagar" userId="9149839224635088" providerId="LiveId" clId="{E47E8540-935D-A744-9C1C-AE241FD02DEF}" dt="2023-01-23T09:34:53.945" v="1718" actId="1076"/>
          <ac:spMkLst>
            <pc:docMk/>
            <pc:sldMk cId="4164399533" sldId="871"/>
            <ac:spMk id="9" creationId="{F55719F7-359D-6840-8089-7FB9EADE33F1}"/>
          </ac:spMkLst>
        </pc:spChg>
        <pc:picChg chg="add mod">
          <ac:chgData name="Bharat Bhatnagar" userId="9149839224635088" providerId="LiveId" clId="{E47E8540-935D-A744-9C1C-AE241FD02DEF}" dt="2023-01-23T09:34:19.157" v="1689" actId="1076"/>
          <ac:picMkLst>
            <pc:docMk/>
            <pc:sldMk cId="4164399533" sldId="871"/>
            <ac:picMk id="6" creationId="{9B007D34-1C3A-F749-966C-486C0081F4E1}"/>
          </ac:picMkLst>
        </pc:picChg>
      </pc:sldChg>
      <pc:sldChg chg="modSp add">
        <pc:chgData name="Bharat Bhatnagar" userId="9149839224635088" providerId="LiveId" clId="{E47E8540-935D-A744-9C1C-AE241FD02DEF}" dt="2023-01-23T09:35:48.791" v="1725" actId="207"/>
        <pc:sldMkLst>
          <pc:docMk/>
          <pc:sldMk cId="1426419347" sldId="872"/>
        </pc:sldMkLst>
        <pc:spChg chg="mod">
          <ac:chgData name="Bharat Bhatnagar" userId="9149839224635088" providerId="LiveId" clId="{E47E8540-935D-A744-9C1C-AE241FD02DEF}" dt="2023-01-23T09:35:48.791" v="1725" actId="207"/>
          <ac:spMkLst>
            <pc:docMk/>
            <pc:sldMk cId="1426419347" sldId="872"/>
            <ac:spMk id="8" creationId="{49E12C15-8143-8F45-9572-12ECF781107A}"/>
          </ac:spMkLst>
        </pc:spChg>
      </pc:sldChg>
      <pc:sldChg chg="addSp delSp modSp add">
        <pc:chgData name="Bharat Bhatnagar" userId="9149839224635088" providerId="LiveId" clId="{E47E8540-935D-A744-9C1C-AE241FD02DEF}" dt="2023-01-30T17:56:06.159" v="3721" actId="27636"/>
        <pc:sldMkLst>
          <pc:docMk/>
          <pc:sldMk cId="1477929946" sldId="873"/>
        </pc:sldMkLst>
        <pc:spChg chg="mod">
          <ac:chgData name="Bharat Bhatnagar" userId="9149839224635088" providerId="LiveId" clId="{E47E8540-935D-A744-9C1C-AE241FD02DEF}" dt="2023-01-23T09:37:18.711" v="1732"/>
          <ac:spMkLst>
            <pc:docMk/>
            <pc:sldMk cId="1477929946" sldId="873"/>
            <ac:spMk id="2" creationId="{5DDBA73F-11E6-C742-AB1A-ED336EEA6524}"/>
          </ac:spMkLst>
        </pc:spChg>
        <pc:spChg chg="del">
          <ac:chgData name="Bharat Bhatnagar" userId="9149839224635088" providerId="LiveId" clId="{E47E8540-935D-A744-9C1C-AE241FD02DEF}" dt="2023-01-23T09:36:56.716" v="1727" actId="478"/>
          <ac:spMkLst>
            <pc:docMk/>
            <pc:sldMk cId="1477929946" sldId="873"/>
            <ac:spMk id="3" creationId="{AF166F1A-4C6F-C949-8ABA-C28702DB662D}"/>
          </ac:spMkLst>
        </pc:spChg>
        <pc:spChg chg="add del mod">
          <ac:chgData name="Bharat Bhatnagar" userId="9149839224635088" providerId="LiveId" clId="{E47E8540-935D-A744-9C1C-AE241FD02DEF}" dt="2023-01-23T09:37:32.440" v="1734"/>
          <ac:spMkLst>
            <pc:docMk/>
            <pc:sldMk cId="1477929946" sldId="873"/>
            <ac:spMk id="7" creationId="{00F245DA-5F65-5E45-810F-B6186E3EED25}"/>
          </ac:spMkLst>
        </pc:spChg>
        <pc:spChg chg="add mod">
          <ac:chgData name="Bharat Bhatnagar" userId="9149839224635088" providerId="LiveId" clId="{E47E8540-935D-A744-9C1C-AE241FD02DEF}" dt="2023-01-30T17:56:06.159" v="3721" actId="27636"/>
          <ac:spMkLst>
            <pc:docMk/>
            <pc:sldMk cId="1477929946" sldId="873"/>
            <ac:spMk id="8" creationId="{E5AE1F2C-B6E6-6945-AA0B-F4C479D9E2B8}"/>
          </ac:spMkLst>
        </pc:spChg>
        <pc:spChg chg="add">
          <ac:chgData name="Bharat Bhatnagar" userId="9149839224635088" providerId="LiveId" clId="{E47E8540-935D-A744-9C1C-AE241FD02DEF}" dt="2023-01-23T09:42:54.265" v="1800"/>
          <ac:spMkLst>
            <pc:docMk/>
            <pc:sldMk cId="1477929946" sldId="873"/>
            <ac:spMk id="9" creationId="{3F0E38B8-BB85-5A4E-AD49-4F976A606315}"/>
          </ac:spMkLst>
        </pc:spChg>
        <pc:picChg chg="add del">
          <ac:chgData name="Bharat Bhatnagar" userId="9149839224635088" providerId="LiveId" clId="{E47E8540-935D-A744-9C1C-AE241FD02DEF}" dt="2023-01-23T09:37:08.088" v="1729" actId="478"/>
          <ac:picMkLst>
            <pc:docMk/>
            <pc:sldMk cId="1477929946" sldId="873"/>
            <ac:picMk id="5" creationId="{FA985F1E-8BC2-7B4B-AEDE-A0362879F35B}"/>
          </ac:picMkLst>
        </pc:picChg>
        <pc:picChg chg="add mod">
          <ac:chgData name="Bharat Bhatnagar" userId="9149839224635088" providerId="LiveId" clId="{E47E8540-935D-A744-9C1C-AE241FD02DEF}" dt="2023-01-23T09:38:00.871" v="1746" actId="1076"/>
          <ac:picMkLst>
            <pc:docMk/>
            <pc:sldMk cId="1477929946" sldId="873"/>
            <ac:picMk id="6" creationId="{C47C8B21-DB9C-AC4B-B3DF-C7682E3C0A29}"/>
          </ac:picMkLst>
        </pc:picChg>
      </pc:sldChg>
      <pc:sldChg chg="addSp delSp modSp add modNotesTx">
        <pc:chgData name="Bharat Bhatnagar" userId="9149839224635088" providerId="LiveId" clId="{E47E8540-935D-A744-9C1C-AE241FD02DEF}" dt="2023-01-30T17:57:29.128" v="3839" actId="313"/>
        <pc:sldMkLst>
          <pc:docMk/>
          <pc:sldMk cId="435029791" sldId="874"/>
        </pc:sldMkLst>
        <pc:spChg chg="mod">
          <ac:chgData name="Bharat Bhatnagar" userId="9149839224635088" providerId="LiveId" clId="{E47E8540-935D-A744-9C1C-AE241FD02DEF}" dt="2023-01-23T09:38:39.482" v="1751"/>
          <ac:spMkLst>
            <pc:docMk/>
            <pc:sldMk cId="435029791" sldId="874"/>
            <ac:spMk id="2" creationId="{6E6C49BC-F321-D34A-A184-FF13F11A0EAC}"/>
          </ac:spMkLst>
        </pc:spChg>
        <pc:spChg chg="del">
          <ac:chgData name="Bharat Bhatnagar" userId="9149839224635088" providerId="LiveId" clId="{E47E8540-935D-A744-9C1C-AE241FD02DEF}" dt="2023-01-23T09:38:26.994" v="1748" actId="478"/>
          <ac:spMkLst>
            <pc:docMk/>
            <pc:sldMk cId="435029791" sldId="874"/>
            <ac:spMk id="3" creationId="{BFFA15BB-699C-124A-BA4F-5592879E3302}"/>
          </ac:spMkLst>
        </pc:spChg>
        <pc:spChg chg="add">
          <ac:chgData name="Bharat Bhatnagar" userId="9149839224635088" providerId="LiveId" clId="{E47E8540-935D-A744-9C1C-AE241FD02DEF}" dt="2023-01-23T09:42:55.404" v="1801"/>
          <ac:spMkLst>
            <pc:docMk/>
            <pc:sldMk cId="435029791" sldId="874"/>
            <ac:spMk id="6" creationId="{DD3FCA47-337F-8746-B09B-AC65D0FF102B}"/>
          </ac:spMkLst>
        </pc:spChg>
        <pc:picChg chg="add mod">
          <ac:chgData name="Bharat Bhatnagar" userId="9149839224635088" providerId="LiveId" clId="{E47E8540-935D-A744-9C1C-AE241FD02DEF}" dt="2023-01-23T09:38:32.818" v="1750" actId="1076"/>
          <ac:picMkLst>
            <pc:docMk/>
            <pc:sldMk cId="435029791" sldId="874"/>
            <ac:picMk id="5" creationId="{9733A951-B1E5-B24D-8A4B-3D99C90F74CA}"/>
          </ac:picMkLst>
        </pc:picChg>
      </pc:sldChg>
      <pc:sldChg chg="addSp delSp modSp add modNotesTx">
        <pc:chgData name="Bharat Bhatnagar" userId="9149839224635088" providerId="LiveId" clId="{E47E8540-935D-A744-9C1C-AE241FD02DEF}" dt="2023-01-23T09:42:56.211" v="1802"/>
        <pc:sldMkLst>
          <pc:docMk/>
          <pc:sldMk cId="3343177645" sldId="875"/>
        </pc:sldMkLst>
        <pc:spChg chg="mod">
          <ac:chgData name="Bharat Bhatnagar" userId="9149839224635088" providerId="LiveId" clId="{E47E8540-935D-A744-9C1C-AE241FD02DEF}" dt="2023-01-23T09:39:32.003" v="1756"/>
          <ac:spMkLst>
            <pc:docMk/>
            <pc:sldMk cId="3343177645" sldId="875"/>
            <ac:spMk id="2" creationId="{98AEB94F-16A6-7C40-B485-7354DB8678FD}"/>
          </ac:spMkLst>
        </pc:spChg>
        <pc:spChg chg="del mod">
          <ac:chgData name="Bharat Bhatnagar" userId="9149839224635088" providerId="LiveId" clId="{E47E8540-935D-A744-9C1C-AE241FD02DEF}" dt="2023-01-23T09:40:28.556" v="1766" actId="478"/>
          <ac:spMkLst>
            <pc:docMk/>
            <pc:sldMk cId="3343177645" sldId="875"/>
            <ac:spMk id="3" creationId="{08AFD43C-4254-C940-BA3A-AB79779DD073}"/>
          </ac:spMkLst>
        </pc:spChg>
        <pc:spChg chg="add del mod">
          <ac:chgData name="Bharat Bhatnagar" userId="9149839224635088" providerId="LiveId" clId="{E47E8540-935D-A744-9C1C-AE241FD02DEF}" dt="2023-01-23T09:40:30.271" v="1767" actId="478"/>
          <ac:spMkLst>
            <pc:docMk/>
            <pc:sldMk cId="3343177645" sldId="875"/>
            <ac:spMk id="7" creationId="{FA0554A3-C31F-814A-96AC-93B746DB47E6}"/>
          </ac:spMkLst>
        </pc:spChg>
        <pc:spChg chg="add">
          <ac:chgData name="Bharat Bhatnagar" userId="9149839224635088" providerId="LiveId" clId="{E47E8540-935D-A744-9C1C-AE241FD02DEF}" dt="2023-01-23T09:42:56.211" v="1802"/>
          <ac:spMkLst>
            <pc:docMk/>
            <pc:sldMk cId="3343177645" sldId="875"/>
            <ac:spMk id="8" creationId="{2A12E8E7-1451-0445-A4CC-E1EF22485C82}"/>
          </ac:spMkLst>
        </pc:spChg>
        <pc:picChg chg="add mod">
          <ac:chgData name="Bharat Bhatnagar" userId="9149839224635088" providerId="LiveId" clId="{E47E8540-935D-A744-9C1C-AE241FD02DEF}" dt="2023-01-23T09:39:51.011" v="1763" actId="1076"/>
          <ac:picMkLst>
            <pc:docMk/>
            <pc:sldMk cId="3343177645" sldId="875"/>
            <ac:picMk id="5" creationId="{1BEFE1BA-0D6D-9949-A234-6A2062737F7D}"/>
          </ac:picMkLst>
        </pc:picChg>
      </pc:sldChg>
      <pc:sldChg chg="addSp modSp add">
        <pc:chgData name="Bharat Bhatnagar" userId="9149839224635088" providerId="LiveId" clId="{E47E8540-935D-A744-9C1C-AE241FD02DEF}" dt="2023-01-23T09:42:57.915" v="1803"/>
        <pc:sldMkLst>
          <pc:docMk/>
          <pc:sldMk cId="492020967" sldId="876"/>
        </pc:sldMkLst>
        <pc:spChg chg="mod">
          <ac:chgData name="Bharat Bhatnagar" userId="9149839224635088" providerId="LiveId" clId="{E47E8540-935D-A744-9C1C-AE241FD02DEF}" dt="2023-01-23T09:41:31.029" v="1778"/>
          <ac:spMkLst>
            <pc:docMk/>
            <pc:sldMk cId="492020967" sldId="876"/>
            <ac:spMk id="2" creationId="{385D92AD-36B7-7543-B4A2-5DD886B99D5D}"/>
          </ac:spMkLst>
        </pc:spChg>
        <pc:spChg chg="mod">
          <ac:chgData name="Bharat Bhatnagar" userId="9149839224635088" providerId="LiveId" clId="{E47E8540-935D-A744-9C1C-AE241FD02DEF}" dt="2023-01-23T09:41:53.821" v="1781" actId="27636"/>
          <ac:spMkLst>
            <pc:docMk/>
            <pc:sldMk cId="492020967" sldId="876"/>
            <ac:spMk id="3" creationId="{B9ED2F81-F273-EF43-9DCE-2B3647125049}"/>
          </ac:spMkLst>
        </pc:spChg>
        <pc:spChg chg="add">
          <ac:chgData name="Bharat Bhatnagar" userId="9149839224635088" providerId="LiveId" clId="{E47E8540-935D-A744-9C1C-AE241FD02DEF}" dt="2023-01-23T09:42:57.915" v="1803"/>
          <ac:spMkLst>
            <pc:docMk/>
            <pc:sldMk cId="492020967" sldId="876"/>
            <ac:spMk id="6" creationId="{AA8B5A09-F732-2440-9BD3-ACABD0DAA0B7}"/>
          </ac:spMkLst>
        </pc:spChg>
        <pc:picChg chg="add mod">
          <ac:chgData name="Bharat Bhatnagar" userId="9149839224635088" providerId="LiveId" clId="{E47E8540-935D-A744-9C1C-AE241FD02DEF}" dt="2023-01-23T09:41:51.152" v="1779" actId="1076"/>
          <ac:picMkLst>
            <pc:docMk/>
            <pc:sldMk cId="492020967" sldId="876"/>
            <ac:picMk id="5" creationId="{8EF43A11-18CF-6F41-8D84-81043A0BB4B7}"/>
          </ac:picMkLst>
        </pc:picChg>
      </pc:sldChg>
      <pc:sldChg chg="addSp delSp modSp add">
        <pc:chgData name="Bharat Bhatnagar" userId="9149839224635088" providerId="LiveId" clId="{E47E8540-935D-A744-9C1C-AE241FD02DEF}" dt="2023-01-23T09:42:58.469" v="1804"/>
        <pc:sldMkLst>
          <pc:docMk/>
          <pc:sldMk cId="1538156778" sldId="877"/>
        </pc:sldMkLst>
        <pc:spChg chg="mod">
          <ac:chgData name="Bharat Bhatnagar" userId="9149839224635088" providerId="LiveId" clId="{E47E8540-935D-A744-9C1C-AE241FD02DEF}" dt="2023-01-23T09:42:09.348" v="1786"/>
          <ac:spMkLst>
            <pc:docMk/>
            <pc:sldMk cId="1538156778" sldId="877"/>
            <ac:spMk id="2" creationId="{34101F22-3F42-4345-9FA6-A327236524B3}"/>
          </ac:spMkLst>
        </pc:spChg>
        <pc:spChg chg="mod">
          <ac:chgData name="Bharat Bhatnagar" userId="9149839224635088" providerId="LiveId" clId="{E47E8540-935D-A744-9C1C-AE241FD02DEF}" dt="2023-01-23T09:42:25.266" v="1796" actId="27636"/>
          <ac:spMkLst>
            <pc:docMk/>
            <pc:sldMk cId="1538156778" sldId="877"/>
            <ac:spMk id="3" creationId="{DF051CF9-A17B-1147-AB4D-224649C94258}"/>
          </ac:spMkLst>
        </pc:spChg>
        <pc:spChg chg="add">
          <ac:chgData name="Bharat Bhatnagar" userId="9149839224635088" providerId="LiveId" clId="{E47E8540-935D-A744-9C1C-AE241FD02DEF}" dt="2023-01-23T09:42:58.469" v="1804"/>
          <ac:spMkLst>
            <pc:docMk/>
            <pc:sldMk cId="1538156778" sldId="877"/>
            <ac:spMk id="7" creationId="{EB4CD873-CD5B-1F46-82C0-DD55CBDC7144}"/>
          </ac:spMkLst>
        </pc:spChg>
        <pc:picChg chg="add mod">
          <ac:chgData name="Bharat Bhatnagar" userId="9149839224635088" providerId="LiveId" clId="{E47E8540-935D-A744-9C1C-AE241FD02DEF}" dt="2023-01-23T09:42:04.446" v="1785" actId="1076"/>
          <ac:picMkLst>
            <pc:docMk/>
            <pc:sldMk cId="1538156778" sldId="877"/>
            <ac:picMk id="5" creationId="{2ED62646-4001-914A-B413-4E38957F5937}"/>
          </ac:picMkLst>
        </pc:picChg>
        <pc:picChg chg="add del mod">
          <ac:chgData name="Bharat Bhatnagar" userId="9149839224635088" providerId="LiveId" clId="{E47E8540-935D-A744-9C1C-AE241FD02DEF}" dt="2023-01-23T09:42:43.932" v="1799" actId="478"/>
          <ac:picMkLst>
            <pc:docMk/>
            <pc:sldMk cId="1538156778" sldId="877"/>
            <ac:picMk id="6" creationId="{0DA1AE77-D234-F346-858D-64EDE77076FD}"/>
          </ac:picMkLst>
        </pc:picChg>
      </pc:sldChg>
      <pc:sldChg chg="addSp delSp modSp add">
        <pc:chgData name="Bharat Bhatnagar" userId="9149839224635088" providerId="LiveId" clId="{E47E8540-935D-A744-9C1C-AE241FD02DEF}" dt="2023-01-23T09:44:51.627" v="1829" actId="14100"/>
        <pc:sldMkLst>
          <pc:docMk/>
          <pc:sldMk cId="3221983081" sldId="878"/>
        </pc:sldMkLst>
        <pc:spChg chg="mod">
          <ac:chgData name="Bharat Bhatnagar" userId="9149839224635088" providerId="LiveId" clId="{E47E8540-935D-A744-9C1C-AE241FD02DEF}" dt="2023-01-23T09:43:40.545" v="1813"/>
          <ac:spMkLst>
            <pc:docMk/>
            <pc:sldMk cId="3221983081" sldId="878"/>
            <ac:spMk id="2" creationId="{9235BCE5-5674-C643-A052-5745F8605B27}"/>
          </ac:spMkLst>
        </pc:spChg>
        <pc:spChg chg="del mod">
          <ac:chgData name="Bharat Bhatnagar" userId="9149839224635088" providerId="LiveId" clId="{E47E8540-935D-A744-9C1C-AE241FD02DEF}" dt="2023-01-23T09:44:00.090" v="1819" actId="478"/>
          <ac:spMkLst>
            <pc:docMk/>
            <pc:sldMk cId="3221983081" sldId="878"/>
            <ac:spMk id="3" creationId="{9DF1AF8E-22FE-3C4D-989F-1E0024A6CF8F}"/>
          </ac:spMkLst>
        </pc:spChg>
        <pc:spChg chg="add">
          <ac:chgData name="Bharat Bhatnagar" userId="9149839224635088" providerId="LiveId" clId="{E47E8540-935D-A744-9C1C-AE241FD02DEF}" dt="2023-01-23T09:43:13.255" v="1807"/>
          <ac:spMkLst>
            <pc:docMk/>
            <pc:sldMk cId="3221983081" sldId="878"/>
            <ac:spMk id="5" creationId="{B6D3AABC-5CD6-F143-8219-B42511EEA26D}"/>
          </ac:spMkLst>
        </pc:spChg>
        <pc:spChg chg="add del mod">
          <ac:chgData name="Bharat Bhatnagar" userId="9149839224635088" providerId="LiveId" clId="{E47E8540-935D-A744-9C1C-AE241FD02DEF}" dt="2023-01-23T09:43:52.922" v="1817" actId="478"/>
          <ac:spMkLst>
            <pc:docMk/>
            <pc:sldMk cId="3221983081" sldId="878"/>
            <ac:spMk id="7" creationId="{AE45315A-F639-DE44-985E-7B6F5125A1AB}"/>
          </ac:spMkLst>
        </pc:spChg>
        <pc:spChg chg="add mod">
          <ac:chgData name="Bharat Bhatnagar" userId="9149839224635088" providerId="LiveId" clId="{E47E8540-935D-A744-9C1C-AE241FD02DEF}" dt="2023-01-23T09:44:51.627" v="1829" actId="14100"/>
          <ac:spMkLst>
            <pc:docMk/>
            <pc:sldMk cId="3221983081" sldId="878"/>
            <ac:spMk id="10" creationId="{3DE3FB6D-1DAF-6D4C-B3CF-B4F5A98BF8F2}"/>
          </ac:spMkLst>
        </pc:spChg>
        <pc:picChg chg="add mod">
          <ac:chgData name="Bharat Bhatnagar" userId="9149839224635088" providerId="LiveId" clId="{E47E8540-935D-A744-9C1C-AE241FD02DEF}" dt="2023-01-23T09:44:47.954" v="1828" actId="1076"/>
          <ac:picMkLst>
            <pc:docMk/>
            <pc:sldMk cId="3221983081" sldId="878"/>
            <ac:picMk id="6" creationId="{13053387-8358-A140-862D-227EADEE8D6E}"/>
          </ac:picMkLst>
        </pc:picChg>
        <pc:picChg chg="add mod modCrop">
          <ac:chgData name="Bharat Bhatnagar" userId="9149839224635088" providerId="LiveId" clId="{E47E8540-935D-A744-9C1C-AE241FD02DEF}" dt="2023-01-23T09:44:22.819" v="1821" actId="732"/>
          <ac:picMkLst>
            <pc:docMk/>
            <pc:sldMk cId="3221983081" sldId="878"/>
            <ac:picMk id="8" creationId="{ECB57FD9-0D02-6D4C-BF27-CB913964977F}"/>
          </ac:picMkLst>
        </pc:picChg>
      </pc:sldChg>
      <pc:sldChg chg="addSp delSp modSp add">
        <pc:chgData name="Bharat Bhatnagar" userId="9149839224635088" providerId="LiveId" clId="{E47E8540-935D-A744-9C1C-AE241FD02DEF}" dt="2023-01-23T09:46:11.919" v="1861" actId="20577"/>
        <pc:sldMkLst>
          <pc:docMk/>
          <pc:sldMk cId="3903199051" sldId="879"/>
        </pc:sldMkLst>
        <pc:spChg chg="mod">
          <ac:chgData name="Bharat Bhatnagar" userId="9149839224635088" providerId="LiveId" clId="{E47E8540-935D-A744-9C1C-AE241FD02DEF}" dt="2023-01-23T09:46:11.919" v="1861" actId="20577"/>
          <ac:spMkLst>
            <pc:docMk/>
            <pc:sldMk cId="3903199051" sldId="879"/>
            <ac:spMk id="2" creationId="{62065F81-20AE-5146-A479-6FCC1A5AE118}"/>
          </ac:spMkLst>
        </pc:spChg>
        <pc:spChg chg="mod">
          <ac:chgData name="Bharat Bhatnagar" userId="9149839224635088" providerId="LiveId" clId="{E47E8540-935D-A744-9C1C-AE241FD02DEF}" dt="2023-01-23T09:45:42.318" v="1844" actId="20577"/>
          <ac:spMkLst>
            <pc:docMk/>
            <pc:sldMk cId="3903199051" sldId="879"/>
            <ac:spMk id="3" creationId="{F5D9D3BD-4356-7B4B-9B17-274BFCF6C697}"/>
          </ac:spMkLst>
        </pc:spChg>
        <pc:spChg chg="add del">
          <ac:chgData name="Bharat Bhatnagar" userId="9149839224635088" providerId="LiveId" clId="{E47E8540-935D-A744-9C1C-AE241FD02DEF}" dt="2023-01-23T09:45:48.622" v="1846"/>
          <ac:spMkLst>
            <pc:docMk/>
            <pc:sldMk cId="3903199051" sldId="879"/>
            <ac:spMk id="6" creationId="{00D2CC77-D465-D846-8A4F-F3502EE75E12}"/>
          </ac:spMkLst>
        </pc:spChg>
        <pc:picChg chg="add mod">
          <ac:chgData name="Bharat Bhatnagar" userId="9149839224635088" providerId="LiveId" clId="{E47E8540-935D-A744-9C1C-AE241FD02DEF}" dt="2023-01-23T09:45:53.438" v="1848" actId="1076"/>
          <ac:picMkLst>
            <pc:docMk/>
            <pc:sldMk cId="3903199051" sldId="879"/>
            <ac:picMk id="5" creationId="{55529F97-5D4D-2C4F-B43C-3C550379C630}"/>
          </ac:picMkLst>
        </pc:picChg>
      </pc:sldChg>
      <pc:sldChg chg="addSp delSp modSp add modAnim modNotesTx">
        <pc:chgData name="Bharat Bhatnagar" userId="9149839224635088" providerId="LiveId" clId="{E47E8540-935D-A744-9C1C-AE241FD02DEF}" dt="2023-01-23T10:11:43.167" v="2812" actId="1076"/>
        <pc:sldMkLst>
          <pc:docMk/>
          <pc:sldMk cId="2158271178" sldId="880"/>
        </pc:sldMkLst>
        <pc:spChg chg="mod">
          <ac:chgData name="Bharat Bhatnagar" userId="9149839224635088" providerId="LiveId" clId="{E47E8540-935D-A744-9C1C-AE241FD02DEF}" dt="2023-01-23T09:49:00.470" v="2051"/>
          <ac:spMkLst>
            <pc:docMk/>
            <pc:sldMk cId="2158271178" sldId="880"/>
            <ac:spMk id="2" creationId="{CE8225D5-EADD-5C4E-93D9-17D279096A43}"/>
          </ac:spMkLst>
        </pc:spChg>
        <pc:spChg chg="del">
          <ac:chgData name="Bharat Bhatnagar" userId="9149839224635088" providerId="LiveId" clId="{E47E8540-935D-A744-9C1C-AE241FD02DEF}" dt="2023-01-23T09:48:53.373" v="2050"/>
          <ac:spMkLst>
            <pc:docMk/>
            <pc:sldMk cId="2158271178" sldId="880"/>
            <ac:spMk id="3" creationId="{CFEE5638-5316-424D-A0F5-884AE5C980F1}"/>
          </ac:spMkLst>
        </pc:spChg>
        <pc:spChg chg="add mod">
          <ac:chgData name="Bharat Bhatnagar" userId="9149839224635088" providerId="LiveId" clId="{E47E8540-935D-A744-9C1C-AE241FD02DEF}" dt="2023-01-23T10:11:43.167" v="2812" actId="1076"/>
          <ac:spMkLst>
            <pc:docMk/>
            <pc:sldMk cId="2158271178" sldId="880"/>
            <ac:spMk id="6" creationId="{3292CF8E-65F8-BE41-B121-0F04F86F35A9}"/>
          </ac:spMkLst>
        </pc:spChg>
        <pc:picChg chg="add">
          <ac:chgData name="Bharat Bhatnagar" userId="9149839224635088" providerId="LiveId" clId="{E47E8540-935D-A744-9C1C-AE241FD02DEF}" dt="2023-01-23T09:48:53.373" v="2050"/>
          <ac:picMkLst>
            <pc:docMk/>
            <pc:sldMk cId="2158271178" sldId="880"/>
            <ac:picMk id="5" creationId="{02521916-6896-3445-8EDE-FD2F22518858}"/>
          </ac:picMkLst>
        </pc:picChg>
      </pc:sldChg>
      <pc:sldChg chg="addSp delSp modSp add modAnim">
        <pc:chgData name="Bharat Bhatnagar" userId="9149839224635088" providerId="LiveId" clId="{E47E8540-935D-A744-9C1C-AE241FD02DEF}" dt="2023-01-23T10:12:19.520" v="2869" actId="20577"/>
        <pc:sldMkLst>
          <pc:docMk/>
          <pc:sldMk cId="2446749423" sldId="881"/>
        </pc:sldMkLst>
        <pc:spChg chg="mod">
          <ac:chgData name="Bharat Bhatnagar" userId="9149839224635088" providerId="LiveId" clId="{E47E8540-935D-A744-9C1C-AE241FD02DEF}" dt="2023-01-23T10:12:19.520" v="2869" actId="20577"/>
          <ac:spMkLst>
            <pc:docMk/>
            <pc:sldMk cId="2446749423" sldId="881"/>
            <ac:spMk id="2" creationId="{0AF467FC-0BAE-F644-B171-E7F39D2BA1C0}"/>
          </ac:spMkLst>
        </pc:spChg>
        <pc:spChg chg="del">
          <ac:chgData name="Bharat Bhatnagar" userId="9149839224635088" providerId="LiveId" clId="{E47E8540-935D-A744-9C1C-AE241FD02DEF}" dt="2023-01-23T10:03:29.422" v="2696"/>
          <ac:spMkLst>
            <pc:docMk/>
            <pc:sldMk cId="2446749423" sldId="881"/>
            <ac:spMk id="3" creationId="{08F770CF-9915-E74F-899C-FFBD12B101A2}"/>
          </ac:spMkLst>
        </pc:spChg>
        <pc:spChg chg="add">
          <ac:chgData name="Bharat Bhatnagar" userId="9149839224635088" providerId="LiveId" clId="{E47E8540-935D-A744-9C1C-AE241FD02DEF}" dt="2023-01-23T10:11:52.767" v="2818"/>
          <ac:spMkLst>
            <pc:docMk/>
            <pc:sldMk cId="2446749423" sldId="881"/>
            <ac:spMk id="6" creationId="{72E4C4FF-C20D-C244-B22D-B68BF6E8CBCD}"/>
          </ac:spMkLst>
        </pc:spChg>
        <pc:picChg chg="add">
          <ac:chgData name="Bharat Bhatnagar" userId="9149839224635088" providerId="LiveId" clId="{E47E8540-935D-A744-9C1C-AE241FD02DEF}" dt="2023-01-23T10:03:29.422" v="2696"/>
          <ac:picMkLst>
            <pc:docMk/>
            <pc:sldMk cId="2446749423" sldId="881"/>
            <ac:picMk id="5" creationId="{977A5EA1-610F-DC43-B9C8-6C2A3C578A84}"/>
          </ac:picMkLst>
        </pc:picChg>
      </pc:sldChg>
      <pc:sldChg chg="addSp delSp modSp add modTransition">
        <pc:chgData name="Bharat Bhatnagar" userId="9149839224635088" providerId="LiveId" clId="{E47E8540-935D-A744-9C1C-AE241FD02DEF}" dt="2023-01-23T17:22:14.172" v="3478" actId="5793"/>
        <pc:sldMkLst>
          <pc:docMk/>
          <pc:sldMk cId="1020749897" sldId="882"/>
        </pc:sldMkLst>
        <pc:spChg chg="mod">
          <ac:chgData name="Bharat Bhatnagar" userId="9149839224635088" providerId="LiveId" clId="{E47E8540-935D-A744-9C1C-AE241FD02DEF}" dt="2023-01-23T17:22:14.172" v="3478" actId="5793"/>
          <ac:spMkLst>
            <pc:docMk/>
            <pc:sldMk cId="1020749897" sldId="882"/>
            <ac:spMk id="2" creationId="{99D46AFA-C8F9-EC4C-9634-C2CE77D2A62A}"/>
          </ac:spMkLst>
        </pc:spChg>
        <pc:spChg chg="add del mod">
          <ac:chgData name="Bharat Bhatnagar" userId="9149839224635088" providerId="LiveId" clId="{E47E8540-935D-A744-9C1C-AE241FD02DEF}" dt="2023-01-23T17:22:04.163" v="3473" actId="478"/>
          <ac:spMkLst>
            <pc:docMk/>
            <pc:sldMk cId="1020749897" sldId="882"/>
            <ac:spMk id="4" creationId="{4E4238EF-AB7F-2344-94E8-1EDC631BFBBB}"/>
          </ac:spMkLst>
        </pc:spChg>
        <pc:spChg chg="add">
          <ac:chgData name="Bharat Bhatnagar" userId="9149839224635088" providerId="LiveId" clId="{E47E8540-935D-A744-9C1C-AE241FD02DEF}" dt="2023-01-23T10:11:50.363" v="2817"/>
          <ac:spMkLst>
            <pc:docMk/>
            <pc:sldMk cId="1020749897" sldId="882"/>
            <ac:spMk id="19" creationId="{20A8C491-51CF-124C-8136-7E0085A0843A}"/>
          </ac:spMkLst>
        </pc:spChg>
        <pc:spChg chg="mod">
          <ac:chgData name="Bharat Bhatnagar" userId="9149839224635088" providerId="LiveId" clId="{E47E8540-935D-A744-9C1C-AE241FD02DEF}" dt="2023-01-23T10:09:30.460" v="2751" actId="20577"/>
          <ac:spMkLst>
            <pc:docMk/>
            <pc:sldMk cId="1020749897" sldId="882"/>
            <ac:spMk id="277" creationId="{00000000-0000-0000-0000-000000000000}"/>
          </ac:spMkLst>
        </pc:spChg>
        <pc:spChg chg="del">
          <ac:chgData name="Bharat Bhatnagar" userId="9149839224635088" providerId="LiveId" clId="{E47E8540-935D-A744-9C1C-AE241FD02DEF}" dt="2023-01-23T17:22:01.511" v="3471" actId="478"/>
          <ac:spMkLst>
            <pc:docMk/>
            <pc:sldMk cId="1020749897" sldId="882"/>
            <ac:spMk id="283" creationId="{00000000-0000-0000-0000-000000000000}"/>
          </ac:spMkLst>
        </pc:spChg>
        <pc:picChg chg="add">
          <ac:chgData name="Bharat Bhatnagar" userId="9149839224635088" providerId="LiveId" clId="{E47E8540-935D-A744-9C1C-AE241FD02DEF}" dt="2023-01-23T17:22:02.138" v="3472"/>
          <ac:picMkLst>
            <pc:docMk/>
            <pc:sldMk cId="1020749897" sldId="882"/>
            <ac:picMk id="22" creationId="{5F6B5C0F-B2B1-8345-AAC8-6947641D2E8D}"/>
          </ac:picMkLst>
        </pc:picChg>
      </pc:sldChg>
      <pc:sldChg chg="modSp add">
        <pc:chgData name="Bharat Bhatnagar" userId="9149839224635088" providerId="LiveId" clId="{E47E8540-935D-A744-9C1C-AE241FD02DEF}" dt="2023-01-23T10:18:39.086" v="3452" actId="20577"/>
        <pc:sldMkLst>
          <pc:docMk/>
          <pc:sldMk cId="2726567444" sldId="883"/>
        </pc:sldMkLst>
        <pc:spChg chg="mod">
          <ac:chgData name="Bharat Bhatnagar" userId="9149839224635088" providerId="LiveId" clId="{E47E8540-935D-A744-9C1C-AE241FD02DEF}" dt="2023-01-23T10:14:43.854" v="2894" actId="20577"/>
          <ac:spMkLst>
            <pc:docMk/>
            <pc:sldMk cId="2726567444" sldId="883"/>
            <ac:spMk id="2" creationId="{2134292C-109D-A140-ABE2-3C3ADC04C43D}"/>
          </ac:spMkLst>
        </pc:spChg>
        <pc:spChg chg="mod">
          <ac:chgData name="Bharat Bhatnagar" userId="9149839224635088" providerId="LiveId" clId="{E47E8540-935D-A744-9C1C-AE241FD02DEF}" dt="2023-01-23T10:18:39.086" v="3452" actId="20577"/>
          <ac:spMkLst>
            <pc:docMk/>
            <pc:sldMk cId="2726567444" sldId="883"/>
            <ac:spMk id="3" creationId="{2DB464E1-3AB7-B340-95E1-6C635B5E7B1E}"/>
          </ac:spMkLst>
        </pc:spChg>
      </pc:sldChg>
      <pc:sldMasterChg chg="delSldLayout">
        <pc:chgData name="Bharat Bhatnagar" userId="9149839224635088" providerId="LiveId" clId="{E47E8540-935D-A744-9C1C-AE241FD02DEF}" dt="2023-01-23T07:52:22.582" v="39" actId="2696"/>
        <pc:sldMasterMkLst>
          <pc:docMk/>
          <pc:sldMasterMk cId="3002669928" sldId="2147483648"/>
        </pc:sldMasterMkLst>
        <pc:sldLayoutChg chg="del">
          <pc:chgData name="Bharat Bhatnagar" userId="9149839224635088" providerId="LiveId" clId="{E47E8540-935D-A744-9C1C-AE241FD02DEF}" dt="2023-01-23T07:52:22.582" v="39" actId="2696"/>
          <pc:sldLayoutMkLst>
            <pc:docMk/>
            <pc:sldMasterMk cId="3002669928" sldId="2147483648"/>
            <pc:sldLayoutMk cId="279427242" sldId="2147483660"/>
          </pc:sldLayoutMkLst>
        </pc:sldLayoutChg>
      </pc:sldMasterChg>
    </pc:docChg>
  </pc:docChgLst>
  <pc:docChgLst>
    <pc:chgData name="xianghui xie" userId="2ekEaGuLXh0+r281OmAYZkF3U/euwKls8XQB7iR/tsA=" providerId="None" clId="Web-{55B88FF8-9482-4F36-A86F-09F714E9BAF9}"/>
    <pc:docChg chg="modSld">
      <pc:chgData name="xianghui xie" userId="2ekEaGuLXh0+r281OmAYZkF3U/euwKls8XQB7iR/tsA=" providerId="None" clId="Web-{55B88FF8-9482-4F36-A86F-09F714E9BAF9}" dt="2024-10-16T20:06:00.132" v="1" actId="20577"/>
      <pc:docMkLst>
        <pc:docMk/>
      </pc:docMkLst>
      <pc:sldChg chg="modSp">
        <pc:chgData name="xianghui xie" userId="2ekEaGuLXh0+r281OmAYZkF3U/euwKls8XQB7iR/tsA=" providerId="None" clId="Web-{55B88FF8-9482-4F36-A86F-09F714E9BAF9}" dt="2024-10-16T20:06:00.132" v="1" actId="20577"/>
        <pc:sldMkLst>
          <pc:docMk/>
          <pc:sldMk cId="1151292611" sldId="386"/>
        </pc:sldMkLst>
        <pc:spChg chg="mod">
          <ac:chgData name="xianghui xie" userId="2ekEaGuLXh0+r281OmAYZkF3U/euwKls8XQB7iR/tsA=" providerId="None" clId="Web-{55B88FF8-9482-4F36-A86F-09F714E9BAF9}" dt="2024-10-16T20:06:00.132" v="1" actId="20577"/>
          <ac:spMkLst>
            <pc:docMk/>
            <pc:sldMk cId="1151292611" sldId="386"/>
            <ac:spMk id="2" creationId="{76406D9F-780D-B14D-ABB7-69993CBE5B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814FF-EB5F-574A-8F8B-5818DA641011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0EF63-A004-AA48-9C83-44D31750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List of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DE" dirty="0"/>
              <a:t>imilar to text-to-image, it can be also used to edit existing image. Here, given an image, the diffusion model performs better than GAN in impainting the masked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6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Also, it can be combined with text prompt, so that it can be inpainted with desired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5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part from image domain, diffusion models are also widely applied in the motion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99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lso, diffusion models are applied to the 3D point cloud generation. We will cover this and motion generation in following lectures.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4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Diffusion probabilisitc models leans the trajectory between the gaussian distribution, and the desired distribution. </a:t>
            </a:r>
          </a:p>
          <a:p>
            <a:r>
              <a:rPr lang="en-DE" dirty="0"/>
              <a:t>Training: forward step; Iteratively add Gausian noise on the sample, until it become Gaussian noise Xt.</a:t>
            </a:r>
          </a:p>
          <a:p>
            <a:r>
              <a:rPr lang="en-DE" dirty="0"/>
              <a:t>Generation: reverse step: sample from gaussian distribution, and try to remove noise at each step. </a:t>
            </a:r>
            <a:r>
              <a:rPr lang="en-GB" dirty="0"/>
              <a:t>U</a:t>
            </a:r>
            <a:r>
              <a:rPr lang="en-DE" dirty="0"/>
              <a:t>ntil it arrives the clear sample x0.</a:t>
            </a:r>
          </a:p>
          <a:p>
            <a:r>
              <a:rPr lang="en-DE" dirty="0"/>
              <a:t>Markov chain: only depends on the last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3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Beta is a scheduling parameter, used to anneal the noise level to add and remove at each timestep. </a:t>
            </a:r>
          </a:p>
          <a:p>
            <a:r>
              <a:rPr lang="en-GB" dirty="0"/>
              <a:t>From t-1 to t, the noise </a:t>
            </a:r>
            <a:r>
              <a:rPr lang="en-GB" dirty="0" err="1"/>
              <a:t>scal</a:t>
            </a:r>
            <a:r>
              <a:rPr lang="en-GB" dirty="0"/>
              <a:t> beta is reduced, which is practically crucial to the performance.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Important is tp predict the noise value to denoise. </a:t>
            </a:r>
            <a:r>
              <a:rPr lang="en-GB" dirty="0"/>
              <a:t>G</a:t>
            </a:r>
            <a:r>
              <a:rPr lang="en-DE" dirty="0"/>
              <a:t>iven the current noise sample xt, a network parametrizes by theta is used to predict the noise to remove.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31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DE" dirty="0"/>
              <a:t>imilar to vae, diffusion model also minimizes the variational lower bound at each diffusion timestep.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88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he reverse step is computed from x0 and xt. It</a:t>
            </a:r>
            <a:r>
              <a:rPr lang="zh-CN" altLang="en-US" dirty="0"/>
              <a:t> </a:t>
            </a:r>
            <a:r>
              <a:rPr lang="en-US" altLang="zh-CN" dirty="0"/>
              <a:t>can be seen as sample from the Gaussian distribution, which the mean is sampled from the </a:t>
            </a:r>
            <a:r>
              <a:rPr lang="en-US" altLang="zh-CN" dirty="0" err="1"/>
              <a:t>xt</a:t>
            </a:r>
            <a:r>
              <a:rPr lang="en-US" altLang="zh-CN" dirty="0"/>
              <a:t> and x0.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0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 practical, a network is used to predict the noise value at each timestep t. For image domain, people usually use a Unet to perform such a image-to-image translation (from xt to xt-1 value)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9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Goal of diffusion model in VH: generate virtual human appearance, and generate virtual human behaviour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8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DE" dirty="0"/>
              <a:t>rom pure gaussian noise, it perform 1000 steps reverse sampling, where gradually decome less noisy and clear.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1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t beginning of reverse sampling, it changes the high level attributes, While the less noisier input only has samll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55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Gerard: add or subtract?? -&gt; Yuxuan: here is the training of DDPM. Thus, the predicted noise should be as close as the sampled gaussian noise during training.</a:t>
            </a:r>
          </a:p>
          <a:p>
            <a:endParaRPr lang="en-US" dirty="0"/>
          </a:p>
          <a:p>
            <a:r>
              <a:rPr lang="en-US" dirty="0"/>
              <a:t>DDPM: the network predicts noise, instead of xt-1.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5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DDPM requires a lot of steps. It is much slower than the GAN or VAE which only needs one step. Can we improve the efficiency of the DDPM?</a:t>
            </a:r>
            <a:br>
              <a:rPr lang="en-DE" dirty="0"/>
            </a:br>
            <a:br>
              <a:rPr lang="en-DE" dirty="0"/>
            </a:br>
            <a:r>
              <a:rPr lang="en-DE" dirty="0"/>
              <a:t>Yes, we can use DDIM, which can do the rough sketch + refinement.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99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Compared to DDPM which performs at each individual step, the DDIM first roughly estimate x0, and then use it to refine the modelling of xt-1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08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he formulation can be seen as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5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he reverse process is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3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With DDIM, people can dramatically improve the inference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4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We already see capture methods, which collects a lot of data</a:t>
            </a:r>
          </a:p>
          <a:p>
            <a:r>
              <a:rPr lang="en-DE" dirty="0"/>
              <a:t>Can we literatelly also generate them from Gaussian noise?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 previous lectures, we already covered the VAE in motion synthesis. There are also other types of generative models, including GAN, Flow-based models, and our topic today, the diffusion model.</a:t>
            </a:r>
          </a:p>
          <a:p>
            <a:r>
              <a:rPr lang="en-DE" dirty="0"/>
              <a:t>GAN: has a discriminator, to verify if generated data is realistic enough. Perform adversarial training</a:t>
            </a:r>
          </a:p>
          <a:p>
            <a:r>
              <a:rPr lang="en-DE" dirty="0"/>
              <a:t>VAE: as last lecture introduced, it maximizes variational lower bound. </a:t>
            </a:r>
          </a:p>
          <a:p>
            <a:r>
              <a:rPr lang="en-DE" dirty="0"/>
              <a:t>Diffusion models; try to estimate the trajectory from Gaussian distribution to the real data distribution. It adds noise on real data distribution and see how it approximates Gaussian. In reverse steps </a:t>
            </a:r>
            <a:r>
              <a:rPr lang="en-GB" dirty="0"/>
              <a:t>I</a:t>
            </a:r>
            <a:r>
              <a:rPr lang="en-DE" dirty="0"/>
              <a:t>t can perform nosie removing from Gaussian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Here indicates how GAN works.</a:t>
            </a:r>
          </a:p>
          <a:p>
            <a:r>
              <a:rPr lang="en-DE" dirty="0"/>
              <a:t>Generator: generate from Gaussian noise</a:t>
            </a:r>
          </a:p>
          <a:p>
            <a:r>
              <a:rPr lang="en-DE" dirty="0"/>
              <a:t>Discrminator decides if it is real nough.</a:t>
            </a:r>
          </a:p>
          <a:p>
            <a:r>
              <a:rPr lang="en-DE" dirty="0"/>
              <a:t>If generated sample can already foul the discriminator, it means the generator is excellent and can synthesize realistic samples.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VAE lean a latent space, which follows the Gaussian distribution.</a:t>
            </a:r>
          </a:p>
          <a:p>
            <a:r>
              <a:rPr lang="en-DE" dirty="0"/>
              <a:t>The training maximizes the variational lower bound.</a:t>
            </a:r>
          </a:p>
          <a:p>
            <a:r>
              <a:rPr lang="en-DE" dirty="0"/>
              <a:t>During inference time, people draw sample from Gaussian distribution, and decode them to the output.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Our focus in this lecture is about diffusion models.</a:t>
            </a:r>
          </a:p>
          <a:p>
            <a:r>
              <a:rPr lang="en-DE" dirty="0"/>
              <a:t>We want to lean the true data distribution, and we decompose it to the problem of learning the step-wise trajectory from the Gaussian noise to the true data distribution.</a:t>
            </a:r>
          </a:p>
          <a:p>
            <a:r>
              <a:rPr lang="en-DE" dirty="0"/>
              <a:t>In forward step: it add gaussian noise, until it is noisy enough and become gaussian noise</a:t>
            </a:r>
          </a:p>
          <a:p>
            <a:r>
              <a:rPr lang="en-DE" dirty="0"/>
              <a:t>Then the model learns how much noise is added to each step</a:t>
            </a:r>
          </a:p>
          <a:p>
            <a:r>
              <a:rPr lang="en-DE" dirty="0"/>
              <a:t>Then it will be used to predict amount of noise to remove -&gt; can be used to iteratively approximate the clear sample x0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9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Different generative models have different properties.</a:t>
            </a:r>
          </a:p>
          <a:p>
            <a:r>
              <a:rPr lang="en-DE" dirty="0"/>
              <a:t>GAN and VAE only have one-step generator, thus they are very fast.</a:t>
            </a:r>
          </a:p>
          <a:p>
            <a:r>
              <a:rPr lang="en-DE" dirty="0"/>
              <a:t>Diffusion models need to perform iterative noise prediction and substraction, thus it takes time.</a:t>
            </a:r>
          </a:p>
          <a:p>
            <a:r>
              <a:rPr lang="en-DE" dirty="0"/>
              <a:t>However it can generate good samples and has strong generalization ability.</a:t>
            </a:r>
          </a:p>
          <a:p>
            <a:r>
              <a:rPr lang="en-DE" dirty="0"/>
              <a:t>Also in practical the diffusion models are easier to train than the GAN. Thus it is so popular in recent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Diffusion models has been widely used in the image generation, such as text to image model. The most recent AI image generators are all using diffusion models.</a:t>
            </a:r>
          </a:p>
          <a:p>
            <a:r>
              <a:rPr lang="en-DE" dirty="0"/>
              <a:t>It can greatly follow the text input and generate corresponding images with different styles.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0EF63-A004-AA48-9C83-44D31750D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710C-3D09-3741-B739-61D75183B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B73C5-7316-A140-A2C0-919B50A78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2730-00B1-4E4A-8921-B19F6E0C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4FF7-EB04-E04A-AF21-2602603FC66D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2EA55-E4DA-EB48-9064-9316919A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E2F17-3627-654F-8E1F-54BE793A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7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60D8-CD22-6A46-81E3-D5E3F5D1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CF64A-D080-F046-B994-56C2D9DF4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41F53-BD7E-F143-A900-B5C7325E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89D7-E13F-E74C-AE47-B2F6BC1A38F5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E90ED-F187-8E4B-9884-E4352497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29A10-B1C4-CB48-A525-79BAB88A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3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A135B-C279-C448-8D8C-39953BC67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ED00B-8D4E-A643-925B-C794468B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B3CD-D05A-E94F-9AA5-08312951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2EF1-D2A8-0849-9255-C27BD1003BA0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BDB39-D270-244F-A11E-498782EF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3EB55-2F7E-EF4B-8B60-723C2CC4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7048-13BA-0C4D-863A-4F04280F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4ADD0-190E-B14C-97B0-2B5DE72F8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C66D2-3008-7F4C-BDC9-CDBDA6DD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B957-D3F3-F54D-9576-DF4FB2D506E8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9C9A0-25C2-7D4F-A832-788DD76B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DF7D1-58CA-BC4D-B81A-EA8AEF38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4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9CF-B6B7-BE4C-8F39-875EC97B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72886-A396-D24C-A988-E82E0514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68E76-B71E-C049-A8CD-9274CD5E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DE-F5A5-FC4A-A550-4C37D1A4A16E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D8095-DA98-A54E-A750-D9DDB072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2050E-2C4D-2043-995E-6FF9E6F2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4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8EE-50DE-254A-AC0C-F9582506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8C091-66F4-5B49-B2ED-A0657999B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EBE91-6698-7D46-9186-B44361979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59392-9944-074D-A597-BE4F4119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9C13-3DC2-174F-96B8-531E152A1FC4}" type="datetime1">
              <a:rPr lang="de-DE" smtClean="0"/>
              <a:t>08.12.24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3E4E5-4434-3440-AECB-D7699AC4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6F96C-48EB-7545-8353-8B0070C9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6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99F9-0AD2-4B4B-90FD-9C14585C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4C4F-5577-3341-B004-FB55D8FB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38537-319F-E74C-BB1C-7F612848F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FD52D-2736-094D-BB76-123F2B2A8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F7176-CDC9-B640-9E45-28F795708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23872-0D23-1A48-8FB2-7917549B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6D3B-0872-604D-9230-C164EA882D14}" type="datetime1">
              <a:rPr lang="de-DE" smtClean="0"/>
              <a:t>08.12.24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23615-F601-E443-BAD1-76701FDA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9C7AE-4E8D-F74A-B049-DAE28145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CD77-3A67-F845-B26D-587C9915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6546C-2C9F-0247-9C9D-AC0ED152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9B0C-4ADC-C04C-AA19-52AA568BD644}" type="datetime1">
              <a:rPr lang="de-DE" smtClean="0"/>
              <a:t>08.12.24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64A4-A9A8-3A45-8C72-C4F110E1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45D5B-8D4C-0D4A-BCAD-53204337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5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8D3E4-4B07-7E43-B06C-923F82CA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9F0-50CA-2B4D-9F3E-E59161C5EE4B}" type="datetime1">
              <a:rPr lang="de-DE" smtClean="0"/>
              <a:t>08.12.24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DC2496-D079-BA48-B20E-84EAAF81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CE9C3-E9BC-DC40-AF3B-5DC5E8D5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6C84-A044-BF4B-8741-0345B216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1AD7-7478-4640-AD30-DDBD411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E5651-6074-9A4E-A9EF-5CA23F013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DA34-21EC-7949-8EFB-4A6E8B24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B310-F64C-2048-8E58-29C4640A47DB}" type="datetime1">
              <a:rPr lang="de-DE" smtClean="0"/>
              <a:t>08.12.24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17AAA-878D-F74E-B613-3DF6AD6B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53384-9AEF-0D45-9CDE-787F59B9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3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5D98-BFBB-6742-AFCB-3358D3F5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2813F2-0E6B-AF4F-9FE4-5FA4F3E2F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6D205-F7ED-8047-B991-40B4CA0D9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C6BE1-BE65-5440-9077-2F1E4B46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2B8CE-1929-064C-BAAF-0DEFFE0E50F6}" type="datetime1">
              <a:rPr lang="de-DE" smtClean="0"/>
              <a:t>08.12.24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DAA38-DC41-064E-9FCC-F9DCAA2D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801CE-E5BD-B24C-B794-61E08AD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51976C-BB9D-0642-BD0F-413ABAF7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D8A11-4ABA-754F-9623-C9627BB13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A0C5-E26D-E441-8163-1CC59F49E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39F9-E9C5-054B-AB11-D1D1B305DE6E}" type="datetime1">
              <a:rPr lang="de-DE" smtClean="0"/>
              <a:t>08.12.24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07001-CF6B-1644-945B-78121B2B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03530-3440-2745-B818-25EA9FAD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7E979-314E-FF44-8D82-4A48EACD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681" y="612917"/>
            <a:ext cx="9565128" cy="100672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alibri Light"/>
                <a:cs typeface="Calibri Light"/>
              </a:rPr>
              <a:t>Virtual Humans – Winter 24/25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5192" y="2704241"/>
            <a:ext cx="9141619" cy="1655331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Lecture 13_1 – Diffusion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Models Theory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Prof. Dr.-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Gerard Pons-Moll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University of Tübingen / MPI-Informatics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05" y="4881588"/>
            <a:ext cx="4921508" cy="12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9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769C-5D6C-9400-813B-5B6CB912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DE" dirty="0"/>
              <a:t>Diffusion Model for Image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A75C5-D7E5-C0FF-5789-4DD4AC39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9A7897-5927-C8FE-CEB7-C5730539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538"/>
            <a:ext cx="11440391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3000" dirty="0"/>
              <a:t>Diffusion model is SOTA on image generation</a:t>
            </a:r>
          </a:p>
        </p:txBody>
      </p:sp>
      <p:pic>
        <p:nvPicPr>
          <p:cNvPr id="1026" name="Picture 2" descr="Stable Diffusion XL - A model on a par with Midjourney">
            <a:extLst>
              <a:ext uri="{FF2B5EF4-FFF2-40B4-BE49-F238E27FC236}">
                <a16:creationId xmlns:a16="http://schemas.microsoft.com/office/drawing/2014/main" id="{83D2D443-1F2C-125F-6883-1003B2A3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34" y="2022948"/>
            <a:ext cx="7156132" cy="433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DC8-9181-5202-200F-CB6D663EBB9C}"/>
              </a:ext>
            </a:extLst>
          </p:cNvPr>
          <p:cNvSpPr txBox="1"/>
          <p:nvPr/>
        </p:nvSpPr>
        <p:spPr>
          <a:xfrm>
            <a:off x="8610600" y="3180080"/>
            <a:ext cx="31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DE" sz="2400" dirty="0"/>
              <a:t>Stable Diffusion</a:t>
            </a:r>
          </a:p>
          <a:p>
            <a:pPr marL="285750" indent="-285750">
              <a:buFontTx/>
              <a:buChar char="-"/>
            </a:pPr>
            <a:r>
              <a:rPr lang="en-DE" sz="2400" dirty="0"/>
              <a:t>Mid-Journey</a:t>
            </a:r>
          </a:p>
          <a:p>
            <a:pPr marL="285750" indent="-285750">
              <a:buFontTx/>
              <a:buChar char="-"/>
            </a:pPr>
            <a:r>
              <a:rPr lang="en-DE" sz="2400" dirty="0"/>
              <a:t>Flux</a:t>
            </a:r>
          </a:p>
          <a:p>
            <a:pPr marL="285750" indent="-285750">
              <a:buFontTx/>
              <a:buChar char="-"/>
            </a:pPr>
            <a:r>
              <a:rPr lang="en-DE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499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FC0D-F768-E5B8-139C-4BA772D4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Diffusion Model for Image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18F8C-FB9B-BFFD-0915-4E1793983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GB" sz="3000" dirty="0"/>
              <a:t>Diffusion model is useful for image editing</a:t>
            </a:r>
            <a:endParaRPr lang="en-D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425A1-F3F4-F9A0-B3D9-AA480AA4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A8919-1E8B-D052-7296-127D64D8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33" y="1770718"/>
            <a:ext cx="10258567" cy="46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6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FC3AB-7A59-F0AD-AE6C-C148D3AE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B8EF-E0DD-A566-C466-ED277369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Diffusion Model for Image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E9C8-7E8C-04DB-C871-A3320102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GB" sz="3000" dirty="0"/>
              <a:t>Diffusion model is useful for image editing</a:t>
            </a:r>
            <a:endParaRPr lang="en-D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E436C-4E0B-E2E8-EE0F-9269B648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D482F-3E80-BA68-80F7-B641F08C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34" y="1830277"/>
            <a:ext cx="8571931" cy="50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653AB-EA63-7E46-FBB7-168829EF0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9FBC-794F-B897-C703-F4FA4DDC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Diffusion Model for Image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D40DA-A37A-D988-F007-36949056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GB" sz="3000" dirty="0"/>
              <a:t>Diffusion model is applicable for other non-visual domains</a:t>
            </a:r>
          </a:p>
          <a:p>
            <a:pPr lvl="1"/>
            <a:r>
              <a:rPr lang="en-GB" sz="2600" dirty="0"/>
              <a:t>Generate motion from text</a:t>
            </a:r>
            <a:endParaRPr lang="en-DE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C006-4FE7-FE86-8680-1D629426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A64D2-5BC3-6BF3-418F-AD7F540AA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35" y="2669381"/>
            <a:ext cx="10149484" cy="3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7BD6-85CE-BA53-F81D-061ABC9E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4BBAD-F043-C6E2-4438-B0125123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Diffusion Model for Image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0B4E-C9E1-3E4B-E89E-30520784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GB" sz="3000" dirty="0"/>
              <a:t>Diffusion model is applicable for other non-visual domains</a:t>
            </a:r>
          </a:p>
          <a:p>
            <a:pPr lvl="1"/>
            <a:r>
              <a:rPr lang="en-GB" sz="2600" dirty="0"/>
              <a:t>Generate 3D point cloud</a:t>
            </a:r>
            <a:endParaRPr lang="en-DE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54CF5-F437-F272-180D-D2BFBA8D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C63D4-5785-E76F-285B-0682EABE6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86"/>
          <a:stretch/>
        </p:blipFill>
        <p:spPr>
          <a:xfrm>
            <a:off x="2031935" y="2367491"/>
            <a:ext cx="8128129" cy="41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0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ED44-C868-8FF0-11D8-3FCA9B0B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AA7269-8F52-F169-00E2-465A9A2699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Forward step</a:t>
                </a:r>
                <a:r>
                  <a:rPr lang="en-GB" dirty="0"/>
                  <a:t>: (Iteratively) Add noise to the original sample</a:t>
                </a:r>
              </a:p>
              <a:p>
                <a:pPr lvl="2"/>
                <a:r>
                  <a:rPr lang="en-GB" dirty="0"/>
                  <a:t>→ The sample 𝑥! converges to the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complete noise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(e.g., ∼ 𝒩(0, 𝐼))</a:t>
                </a:r>
              </a:p>
              <a:p>
                <a:pPr lvl="1"/>
                <a:r>
                  <a:rPr lang="en-GB" b="1" dirty="0"/>
                  <a:t>Reverse step</a:t>
                </a:r>
                <a:r>
                  <a:rPr lang="en-GB" dirty="0"/>
                  <a:t>: Recover the original sample from the noise</a:t>
                </a:r>
              </a:p>
              <a:p>
                <a:pPr lvl="2"/>
                <a:r>
                  <a:rPr lang="en-GB" dirty="0"/>
                  <a:t>→ Note that it is the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“generation” </a:t>
                </a:r>
                <a:r>
                  <a:rPr lang="en-GB" dirty="0"/>
                  <a:t>procedure</a:t>
                </a: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AA7269-8F52-F169-00E2-465A9A2699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E3F13-1CBD-F0E3-AFBA-E8F165D8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6F973-B10A-50F5-DB48-0814A7F10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25" y="3545306"/>
            <a:ext cx="10058400" cy="28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4694-00B6-6AF2-6FA2-9191F65C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1ECE-B06B-90FF-4C94-CA254A36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EF493-D36E-2C46-7195-1C357BA6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94"/>
            <a:ext cx="11068050" cy="4351338"/>
          </a:xfrm>
        </p:spPr>
        <p:txBody>
          <a:bodyPr/>
          <a:lstStyle/>
          <a:p>
            <a:r>
              <a:rPr lang="en-GB" dirty="0"/>
              <a:t>Diffusion model aims to learn the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reverse</a:t>
            </a:r>
            <a:r>
              <a:rPr lang="en-GB" dirty="0"/>
              <a:t> of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noise generation </a:t>
            </a:r>
            <a:r>
              <a:rPr lang="en-GB" dirty="0"/>
              <a:t>procedure</a:t>
            </a:r>
          </a:p>
          <a:p>
            <a:pPr lvl="1"/>
            <a:r>
              <a:rPr lang="en-GB" b="1" dirty="0"/>
              <a:t>Forward step</a:t>
            </a:r>
            <a:r>
              <a:rPr lang="en-GB" dirty="0"/>
              <a:t>: (Iteratively) Add noise to the original sample</a:t>
            </a:r>
          </a:p>
          <a:p>
            <a:pPr lvl="2"/>
            <a:r>
              <a:rPr lang="en-GB" dirty="0"/>
              <a:t>→ Technically, it is a product of conditional noise distributions 𝑞(𝐱</a:t>
            </a:r>
            <a:r>
              <a:rPr lang="en-GB" baseline="-25000" dirty="0"/>
              <a:t>t</a:t>
            </a:r>
            <a:r>
              <a:rPr lang="en-GB" dirty="0"/>
              <a:t>|𝐱</a:t>
            </a:r>
            <a:r>
              <a:rPr lang="en-GB" baseline="-25000" dirty="0"/>
              <a:t>t-1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Usually, the parameters 𝛽</a:t>
            </a:r>
            <a:r>
              <a:rPr lang="en-GB" baseline="-25000" dirty="0"/>
              <a:t>t</a:t>
            </a:r>
            <a:r>
              <a:rPr lang="en-GB" dirty="0"/>
              <a:t> are fixed (one can jointly learn, but not beneficial)</a:t>
            </a:r>
          </a:p>
          <a:p>
            <a:pPr lvl="2"/>
            <a:r>
              <a:rPr lang="en-GB" dirty="0"/>
              <a:t>• Noise annealing (i.e., reducing noise scale 𝛽</a:t>
            </a:r>
            <a:r>
              <a:rPr lang="en-GB" baseline="-25000" dirty="0"/>
              <a:t>t</a:t>
            </a:r>
            <a:r>
              <a:rPr lang="en-GB" dirty="0"/>
              <a:t> &lt; 𝛽</a:t>
            </a:r>
            <a:r>
              <a:rPr lang="en-GB" baseline="-25000" dirty="0"/>
              <a:t>t-1</a:t>
            </a:r>
            <a:r>
              <a:rPr lang="en-GB" dirty="0"/>
              <a:t>) is crucial to the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7AEE2-7820-6402-3D7B-590686B6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68F3E-F350-32BC-DE99-642DAE34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09" y="4089115"/>
            <a:ext cx="9779581" cy="11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FA33-596F-B3B5-314C-95F8058D4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F2617-3493-A1F4-BB3D-49B159A8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008D86-ED52-AF1C-47A3-EABC2BCDD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Forward step</a:t>
                </a:r>
                <a:r>
                  <a:rPr lang="en-GB" dirty="0"/>
                  <a:t>: (Iteratively) Add noise to the original sample</a:t>
                </a:r>
              </a:p>
              <a:p>
                <a:pPr lvl="2"/>
                <a:r>
                  <a:rPr lang="en-GB" dirty="0"/>
                  <a:t>→ Technically, it is a product of conditional noise distributions 𝑞(𝐱</a:t>
                </a:r>
                <a:r>
                  <a:rPr lang="en-GB" baseline="-25000" dirty="0"/>
                  <a:t>t</a:t>
                </a:r>
                <a:r>
                  <a:rPr lang="en-GB" dirty="0"/>
                  <a:t>|𝐱</a:t>
                </a:r>
                <a:r>
                  <a:rPr lang="en-GB" baseline="-25000" dirty="0"/>
                  <a:t>t-1</a:t>
                </a:r>
                <a:r>
                  <a:rPr lang="en-GB" dirty="0"/>
                  <a:t>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b="1" dirty="0"/>
                  <a:t>Reverse step</a:t>
                </a:r>
                <a:r>
                  <a:rPr lang="en-GB" dirty="0"/>
                  <a:t>: Recover the original sample from the noise</a:t>
                </a:r>
              </a:p>
              <a:p>
                <a:pPr lvl="2"/>
                <a:r>
                  <a:rPr lang="en-GB" dirty="0"/>
                  <a:t>→ It is also a product of conditional (de)noise distributions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t-1</a:t>
                </a:r>
                <a:r>
                  <a:rPr lang="en-GB" dirty="0"/>
                  <a:t>|𝐱</a:t>
                </a:r>
                <a:r>
                  <a:rPr lang="en-GB" baseline="-25000" dirty="0"/>
                  <a:t>t</a:t>
                </a:r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• Use the learned parameters: denoiser 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 (main part) and randomness 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baseline="-2500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008D86-ED52-AF1C-47A3-EABC2BCDD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7C907-423B-185F-FA44-E5DFAF39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4262E-51B8-0D03-D992-38953895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09" y="2675057"/>
            <a:ext cx="9779581" cy="112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E29ED-EF7B-4EA0-F947-0A6B66B46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20" y="5121599"/>
            <a:ext cx="11272560" cy="11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CFAD-56F9-966C-08AA-5711DB3F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C963-9227-41DE-5C77-D7C1697F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70A8A-A68D-8696-7047-4B2DFD2B80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Forward step</a:t>
                </a:r>
                <a:r>
                  <a:rPr lang="en-GB" dirty="0"/>
                  <a:t>: (Iteratively) Add noise to the original sample</a:t>
                </a:r>
              </a:p>
              <a:p>
                <a:pPr lvl="1"/>
                <a:r>
                  <a:rPr lang="en-GB" b="1" dirty="0"/>
                  <a:t>Reverse step</a:t>
                </a:r>
                <a:r>
                  <a:rPr lang="en-GB" dirty="0"/>
                  <a:t>: Recover the original sample from the noise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lvl="1"/>
                <a:r>
                  <a:rPr lang="en-GB" b="1" dirty="0"/>
                  <a:t>Training</a:t>
                </a:r>
                <a:r>
                  <a:rPr lang="en-GB" dirty="0"/>
                  <a:t>: Minimize variational lower bound of the model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0</a:t>
                </a:r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70A8A-A68D-8696-7047-4B2DFD2B80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30AD8-6E01-5A2B-AA5E-2F719D99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3A34E-0CD3-D5CC-54A9-B01AFB40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263" y="2775591"/>
            <a:ext cx="8337474" cy="119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0976-8CE1-3DBE-402B-AB0DDA21C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197" y="4900800"/>
            <a:ext cx="4904055" cy="8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CD1B-A92D-565E-33D3-C0B473657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F008-DD14-12F8-A27F-85E9CD09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8AA4CB-4D3D-3B6D-45FA-5D7EA14361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Training</a:t>
                </a:r>
                <a:r>
                  <a:rPr lang="en-GB" dirty="0"/>
                  <a:t>: Minimize variational lower bound of the model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0</a:t>
                </a:r>
                <a:r>
                  <a:rPr lang="en-GB" dirty="0"/>
                  <a:t>)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r>
                  <a:rPr lang="en-GB" dirty="0"/>
                  <a:t>→ It can be decomposed to the step-wise losses (for each step 𝑡)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8AA4CB-4D3D-3B6D-45FA-5D7EA14361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2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9C8D1-F21E-E518-7CC0-FECA7748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78540-A3A0-D8A0-FB9E-8EF304039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97" y="2318238"/>
            <a:ext cx="4904055" cy="806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70C466-37D8-04F4-3C36-4CB1092D2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74" y="4093242"/>
            <a:ext cx="9329852" cy="10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3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199E0-66E4-584E-83BC-10891FBBA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lecture…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D6D7-3600-F946-A562-5655C80C5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000" dirty="0"/>
              <a:t>Recap of deep generative models</a:t>
            </a:r>
          </a:p>
          <a:p>
            <a:pPr>
              <a:lnSpc>
                <a:spcPct val="100000"/>
              </a:lnSpc>
            </a:pPr>
            <a:endParaRPr lang="en-GB" sz="3000" dirty="0"/>
          </a:p>
          <a:p>
            <a:pPr>
              <a:lnSpc>
                <a:spcPct val="100000"/>
              </a:lnSpc>
            </a:pPr>
            <a:r>
              <a:rPr lang="en-GB" sz="3000" dirty="0"/>
              <a:t>Introduction of Diffusion Models</a:t>
            </a:r>
          </a:p>
          <a:p>
            <a:pPr>
              <a:lnSpc>
                <a:spcPct val="100000"/>
              </a:lnSpc>
            </a:pPr>
            <a:endParaRPr lang="en-GB" sz="3000" dirty="0"/>
          </a:p>
          <a:p>
            <a:pPr>
              <a:lnSpc>
                <a:spcPct val="100000"/>
              </a:lnSpc>
            </a:pPr>
            <a:r>
              <a:rPr lang="en-GB" sz="3000" dirty="0"/>
              <a:t>Applications of Diffusion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3EB7C-10BD-3A4A-B009-01AC75FA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33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6A467-BF4D-FAC5-A729-79DA6672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963A-AE60-BF1E-C46A-8710306B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6D322-F92E-C176-B895-9E0F0E9189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Training</a:t>
                </a:r>
                <a:r>
                  <a:rPr lang="en-GB" dirty="0"/>
                  <a:t>: Minimize variational lower bound of the model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0</a:t>
                </a:r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→ It can be decomposed to the step-wise losses (for each step 𝑡)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Here, the true reverse step 𝑞(𝐱</a:t>
                </a:r>
                <a:r>
                  <a:rPr lang="en-GB" baseline="-25000" dirty="0"/>
                  <a:t>t-1</a:t>
                </a:r>
                <a:r>
                  <a:rPr lang="en-GB" dirty="0"/>
                  <a:t>|𝐱</a:t>
                </a:r>
                <a:r>
                  <a:rPr lang="en-GB" baseline="-25000" dirty="0"/>
                  <a:t>t</a:t>
                </a:r>
                <a:r>
                  <a:rPr lang="en-GB" dirty="0"/>
                  <a:t>, 𝐱</a:t>
                </a:r>
                <a:r>
                  <a:rPr lang="en-GB" baseline="-25000" dirty="0"/>
                  <a:t>0</a:t>
                </a:r>
                <a:r>
                  <a:rPr lang="en-GB" dirty="0"/>
                  <a:t>) can be computed as a closed form of 𝛽</a:t>
                </a:r>
                <a:r>
                  <a:rPr lang="en-GB" baseline="-25000" dirty="0"/>
                  <a:t>t</a:t>
                </a:r>
              </a:p>
              <a:p>
                <a:pPr lvl="1"/>
                <a:r>
                  <a:rPr lang="en-GB" dirty="0"/>
                  <a:t>Note that we only define the true forward step 𝑞(𝐱</a:t>
                </a:r>
                <a:r>
                  <a:rPr lang="en-GB" baseline="-25000" dirty="0"/>
                  <a:t>t</a:t>
                </a:r>
                <a:r>
                  <a:rPr lang="en-GB" dirty="0"/>
                  <a:t>|𝐱</a:t>
                </a:r>
                <a:r>
                  <a:rPr lang="en-GB" baseline="-25000" dirty="0"/>
                  <a:t>t-1</a:t>
                </a:r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6D322-F92E-C176-B895-9E0F0E9189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0619F-9F6A-F02D-1DD8-85F7AAEA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EC4DC-F56F-A9B9-3F52-14470A44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74" y="2675057"/>
            <a:ext cx="9329852" cy="1078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81D21-12F6-1D51-1BDD-F18C02C8D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266" y="4931254"/>
            <a:ext cx="4899918" cy="10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746A-95A2-A465-38F5-422BEEB29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9D9E-DBB7-B8C6-8AF4-EFC8A511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85F95-3A63-6F17-7044-C19EE04DBB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GB" b="1" dirty="0"/>
                  <a:t>Network: </a:t>
                </a:r>
                <a:r>
                  <a:rPr lang="en-GB" dirty="0"/>
                  <a:t>Use the image-to-image translation (e.g., U-Net) architectures</a:t>
                </a:r>
              </a:p>
              <a:p>
                <a:pPr lvl="2"/>
                <a:r>
                  <a:rPr lang="en-GB" dirty="0"/>
                  <a:t>Recall that input is 𝐱t and output is 𝐱t-1, both are images</a:t>
                </a:r>
              </a:p>
              <a:p>
                <a:pPr lvl="2"/>
                <a:r>
                  <a:rPr lang="en-GB" dirty="0"/>
                  <a:t>• It is expensive since both input and output are high-dimensional</a:t>
                </a:r>
              </a:p>
              <a:p>
                <a:pPr lvl="2"/>
                <a:r>
                  <a:rPr lang="en-GB" dirty="0"/>
                  <a:t>• Note that the denoiser 𝜇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t</a:t>
                </a:r>
                <a:r>
                  <a:rPr lang="en-GB" dirty="0"/>
                  <a:t>, t) conditioned by step 𝑡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85F95-3A63-6F17-7044-C19EE04DB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39194-ADBC-82D2-EC35-3D86430C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875B1-4DBA-0206-1694-231ED52A3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917" y="3429000"/>
            <a:ext cx="9882883" cy="2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7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AC277-8FE0-C9DE-DB95-E11506D4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8782-EE54-4A39-AA45-F57A7F0A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132435-8574-CF97-CB72-603FAF4B44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US" b="1" dirty="0"/>
                  <a:t>Sampling</a:t>
                </a:r>
                <a:r>
                  <a:rPr lang="en-US" dirty="0"/>
                  <a:t>: Draw a random noise 𝒙</a:t>
                </a:r>
                <a:r>
                  <a:rPr lang="en-US" baseline="-25000" dirty="0"/>
                  <a:t>T</a:t>
                </a:r>
                <a:r>
                  <a:rPr lang="en-US" dirty="0"/>
                  <a:t> then apply the reverse step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(𝐱</a:t>
                </a:r>
                <a:r>
                  <a:rPr lang="en-US" baseline="-25000" dirty="0"/>
                  <a:t>t-1</a:t>
                </a:r>
                <a:r>
                  <a:rPr lang="en-US" dirty="0"/>
                  <a:t>|𝐱</a:t>
                </a:r>
                <a:r>
                  <a:rPr lang="en-US" baseline="-25000" dirty="0"/>
                  <a:t>t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GB" dirty="0"/>
                  <a:t>It often requires the 1000 reverse steps (very slow)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132435-8574-CF97-CB72-603FAF4B44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AB210-A485-F082-05A2-EF426A5E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4323B-2580-762D-91C5-019AEA14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1" y="2675057"/>
            <a:ext cx="11906258" cy="244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E7C32-CE26-EC54-0A2F-4FA43493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1CA0-1125-5BE2-B995-1D02FD33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BDF8E-69D7-C812-FDC6-902AF18706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Diffusion model aims to learn the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reverse</a:t>
                </a:r>
                <a:r>
                  <a:rPr lang="en-GB" dirty="0"/>
                  <a:t> of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noise generation </a:t>
                </a:r>
                <a:r>
                  <a:rPr lang="en-GB" dirty="0"/>
                  <a:t>procedure</a:t>
                </a:r>
              </a:p>
              <a:p>
                <a:pPr lvl="1"/>
                <a:r>
                  <a:rPr lang="en-US" b="1" dirty="0"/>
                  <a:t>Sampling</a:t>
                </a:r>
                <a:r>
                  <a:rPr lang="en-US" dirty="0"/>
                  <a:t>: Draw a random noise 𝒙</a:t>
                </a:r>
                <a:r>
                  <a:rPr lang="en-US" baseline="-25000" dirty="0"/>
                  <a:t>T</a:t>
                </a:r>
                <a:r>
                  <a:rPr lang="en-US" dirty="0"/>
                  <a:t> then apply the reverse step 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(𝐱</a:t>
                </a:r>
                <a:r>
                  <a:rPr lang="en-US" baseline="-25000" dirty="0"/>
                  <a:t>t-1</a:t>
                </a:r>
                <a:r>
                  <a:rPr lang="en-US" dirty="0"/>
                  <a:t>|𝐱</a:t>
                </a:r>
                <a:r>
                  <a:rPr lang="en-US" baseline="-25000" dirty="0"/>
                  <a:t>t</a:t>
                </a:r>
                <a:r>
                  <a:rPr lang="en-US" dirty="0"/>
                  <a:t>)</a:t>
                </a:r>
                <a:endParaRPr lang="en-GB" dirty="0"/>
              </a:p>
              <a:p>
                <a:pPr lvl="2"/>
                <a:r>
                  <a:rPr lang="en-GB" dirty="0"/>
                  <a:t>Early and late steps change the high- and low-level attributes, respectively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BDF8E-69D7-C812-FDC6-902AF1870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8F4C-C1AE-CAD0-3E59-C8AA69AC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D3467-50E7-1EC5-7C08-6557F391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30" y="2675057"/>
            <a:ext cx="10840183" cy="23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65E2A-4761-F60A-D9BE-9DDDE7C24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ED7F-4364-8F54-CD8A-F7A75443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Probabilistic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9EA6E-1C10-BFFB-A78C-32EE8C554E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/>
              <a:lstStyle/>
              <a:p>
                <a:r>
                  <a:rPr lang="en-GB" dirty="0"/>
                  <a:t>DDPM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reparametrizes</a:t>
                </a:r>
                <a:r>
                  <a:rPr lang="en-GB" dirty="0"/>
                  <a:t> the reverse distributions of diffusion models</a:t>
                </a:r>
              </a:p>
              <a:p>
                <a:pPr lvl="1"/>
                <a:r>
                  <a:rPr lang="en-GB" b="1" dirty="0"/>
                  <a:t>Key idea</a:t>
                </a:r>
                <a:r>
                  <a:rPr lang="en-GB" dirty="0"/>
                  <a:t>: The original reverse step fully creates the denoiser 𝜇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t</a:t>
                </a:r>
                <a:r>
                  <a:rPr lang="en-GB" dirty="0"/>
                  <a:t>, t) </a:t>
                </a:r>
              </a:p>
              <a:p>
                <a:pPr lvl="2"/>
                <a:r>
                  <a:rPr lang="en-GB" dirty="0"/>
                  <a:t>However, 𝐱</a:t>
                </a:r>
                <a:r>
                  <a:rPr lang="en-GB" baseline="-25000" dirty="0"/>
                  <a:t>t-1</a:t>
                </a:r>
                <a:r>
                  <a:rPr lang="en-GB" dirty="0"/>
                  <a:t> and 𝐱</a:t>
                </a:r>
                <a:r>
                  <a:rPr lang="en-GB" baseline="-25000" dirty="0"/>
                  <a:t>t</a:t>
                </a:r>
                <a:r>
                  <a:rPr lang="en-GB" dirty="0"/>
                  <a:t> share most information, and thus it is redundant</a:t>
                </a:r>
              </a:p>
              <a:p>
                <a:pPr lvl="2"/>
                <a:r>
                  <a:rPr lang="en-GB" dirty="0"/>
                  <a:t>→ Instead, create the </a:t>
                </a:r>
                <a:r>
                  <a:rPr lang="en-GB" b="1" dirty="0"/>
                  <a:t>residual</a:t>
                </a:r>
                <a:r>
                  <a:rPr lang="en-GB" dirty="0"/>
                  <a:t> 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GB" dirty="0"/>
                  <a:t>(𝐱</a:t>
                </a:r>
                <a:r>
                  <a:rPr lang="en-GB" baseline="-25000" dirty="0"/>
                  <a:t>t</a:t>
                </a:r>
                <a:r>
                  <a:rPr lang="en-GB" dirty="0"/>
                  <a:t>, t) and add to the original 𝐱</a:t>
                </a:r>
                <a:r>
                  <a:rPr lang="en-GB" baseline="-25000" dirty="0"/>
                  <a:t>t</a:t>
                </a:r>
              </a:p>
              <a:p>
                <a:pPr lvl="2"/>
                <a:endParaRPr lang="en-GB" baseline="-25000" dirty="0"/>
              </a:p>
              <a:p>
                <a:pPr lvl="1"/>
                <a:r>
                  <a:rPr lang="en-GB" dirty="0"/>
                  <a:t>Formally, DDPM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reparametrizes</a:t>
                </a:r>
                <a:r>
                  <a:rPr lang="en-GB" dirty="0"/>
                  <a:t> the learned reverse distribution as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lvl="1"/>
                <a:r>
                  <a:rPr lang="en-GB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and the step-wise objective 𝐿</a:t>
                </a:r>
                <a:r>
                  <a:rPr lang="en-GB" baseline="-25000" dirty="0"/>
                  <a:t>t-1</a:t>
                </a:r>
                <a:r>
                  <a:rPr lang="en-GB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can be reformulated as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9EA6E-1C10-BFFB-A78C-32EE8C554E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BB2B7-E0A5-5B79-8E65-4CE2EB7B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99CB2-9997-B1CD-7135-2F3AF90E0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299" y="3489107"/>
            <a:ext cx="5739401" cy="1158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E58A5-1653-5D2D-9037-F04404DDB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262" y="5303542"/>
            <a:ext cx="5778347" cy="6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36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F5A2-1891-BA8D-C00C-251EA5F8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Reparametrization for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1E2AB-09A5-A989-6202-F17D644F5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Unhide it if 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F92B7-FF34-B44B-AAEB-7DDAFF23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9FC94-225B-565A-0F8A-F6A17B8B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90276"/>
            <a:ext cx="7772400" cy="413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3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AE33-1402-0E3F-4904-00C650002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4A7E-027C-7B5F-3279-29996B9D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Implicit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D514A-C708-2365-6231-22BF8EE24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94"/>
            <a:ext cx="11068050" cy="4351338"/>
          </a:xfrm>
        </p:spPr>
        <p:txBody>
          <a:bodyPr>
            <a:normAutofit/>
          </a:bodyPr>
          <a:lstStyle/>
          <a:p>
            <a:r>
              <a:rPr lang="en-GB" dirty="0"/>
              <a:t>DDIM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roughly sketches </a:t>
            </a:r>
            <a:r>
              <a:rPr lang="en-GB" dirty="0"/>
              <a:t>the final sample, then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refine</a:t>
            </a:r>
            <a:r>
              <a:rPr lang="en-GB" dirty="0"/>
              <a:t> it with the reverse process</a:t>
            </a:r>
          </a:p>
          <a:p>
            <a:pPr lvl="1"/>
            <a:r>
              <a:rPr lang="en-GB" b="1" dirty="0"/>
              <a:t>Motivation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Diffusion model is slow due to 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iterative procedure</a:t>
            </a:r>
          </a:p>
          <a:p>
            <a:pPr lvl="2"/>
            <a:r>
              <a:rPr lang="en-GB" dirty="0"/>
              <a:t>GAN/VAE creates the sample by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one-shot</a:t>
            </a:r>
            <a:r>
              <a:rPr lang="en-GB" dirty="0"/>
              <a:t> forward operation</a:t>
            </a:r>
          </a:p>
          <a:p>
            <a:pPr lvl="2"/>
            <a:r>
              <a:rPr lang="en-GB" dirty="0"/>
              <a:t>⇒ Can we combine the advantages for </a:t>
            </a:r>
            <a:r>
              <a:rPr lang="en-GB" b="1" dirty="0"/>
              <a:t>fast sampling </a:t>
            </a:r>
            <a:r>
              <a:rPr lang="en-GB" dirty="0"/>
              <a:t>of diffusion models?</a:t>
            </a:r>
          </a:p>
          <a:p>
            <a:pPr lvl="2"/>
            <a:endParaRPr lang="en-GB" dirty="0"/>
          </a:p>
          <a:p>
            <a:pPr lvl="1"/>
            <a:r>
              <a:rPr lang="en-GB" b="1" dirty="0"/>
              <a:t>Technical spoiler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Instead of naïvely applying diffusion model upon GAN/VAE,</a:t>
            </a:r>
          </a:p>
          <a:p>
            <a:pPr lvl="2"/>
            <a:r>
              <a:rPr lang="en-GB" dirty="0"/>
              <a:t>DDIM proposes a principled approach of rough sketch + refinement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C64C7-DBAE-E868-6B1B-4CBDF96B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8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CD40F-EB30-FE50-B2F7-C28BB9D0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F031-A05B-A4CD-1E49-84161EF5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Implicit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A81AA-1F78-4980-B1B9-FFC04B500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DDIM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roughly sketches </a:t>
                </a:r>
                <a:r>
                  <a:rPr lang="en-GB" dirty="0"/>
                  <a:t>the final sample, then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refine</a:t>
                </a:r>
                <a:r>
                  <a:rPr lang="en-GB" dirty="0"/>
                  <a:t> it with the reverse process</a:t>
                </a:r>
              </a:p>
              <a:p>
                <a:pPr lvl="1"/>
                <a:r>
                  <a:rPr lang="en-GB" b="1" dirty="0"/>
                  <a:t>Key Idea</a:t>
                </a:r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Given 𝐱</a:t>
                </a:r>
                <a:r>
                  <a:rPr lang="en-GB" baseline="-25000" dirty="0"/>
                  <a:t>t</a:t>
                </a:r>
                <a:r>
                  <a:rPr lang="en-GB" dirty="0"/>
                  <a:t>, generate the rough sketch 𝐱</a:t>
                </a:r>
                <a:r>
                  <a:rPr lang="en-GB" baseline="-25000" dirty="0"/>
                  <a:t>0</a:t>
                </a:r>
                <a:r>
                  <a:rPr lang="en-GB" dirty="0"/>
                  <a:t> and refine </a:t>
                </a:r>
                <a:r>
                  <a:rPr lang="en-US" dirty="0"/>
                  <a:t>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(𝐱</a:t>
                </a:r>
                <a:r>
                  <a:rPr lang="en-US" baseline="-25000" dirty="0"/>
                  <a:t>t-1</a:t>
                </a:r>
                <a:r>
                  <a:rPr lang="en-US" dirty="0"/>
                  <a:t>|𝐱</a:t>
                </a:r>
                <a:r>
                  <a:rPr lang="en-US" baseline="-25000" dirty="0"/>
                  <a:t>t</a:t>
                </a:r>
                <a:r>
                  <a:rPr lang="en-US" dirty="0"/>
                  <a:t>)</a:t>
                </a:r>
                <a:endParaRPr lang="en-GB" dirty="0"/>
              </a:p>
              <a:p>
                <a:pPr lvl="2"/>
                <a:r>
                  <a:rPr lang="en-GB" dirty="0"/>
                  <a:t>Unlike original diffusion model, it is not a Markovian structure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A81AA-1F78-4980-B1B9-FFC04B500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4"/>
                <a:ext cx="11068050" cy="4351338"/>
              </a:xfrm>
              <a:blipFill>
                <a:blip r:embed="rId3"/>
                <a:stretch>
                  <a:fillRect l="-1032" t="-26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6EDFB-EDC5-13E1-1239-1C12446C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D5E38-4483-9E24-D497-018D7299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726" y="3429000"/>
            <a:ext cx="9971074" cy="1452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48DF5-0B21-7484-E782-DFE41448E9AA}"/>
              </a:ext>
            </a:extLst>
          </p:cNvPr>
          <p:cNvSpPr txBox="1"/>
          <p:nvPr/>
        </p:nvSpPr>
        <p:spPr>
          <a:xfrm>
            <a:off x="7904466" y="5024190"/>
            <a:ext cx="226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Non-Markovian 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EF389-1997-3D26-AAA7-39995D564EFB}"/>
              </a:ext>
            </a:extLst>
          </p:cNvPr>
          <p:cNvSpPr txBox="1"/>
          <p:nvPr/>
        </p:nvSpPr>
        <p:spPr>
          <a:xfrm>
            <a:off x="2190323" y="5024190"/>
            <a:ext cx="285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dirty="0"/>
              <a:t>Original Diffusion</a:t>
            </a:r>
          </a:p>
        </p:txBody>
      </p:sp>
    </p:spTree>
    <p:extLst>
      <p:ext uri="{BB962C8B-B14F-4D97-AF65-F5344CB8AC3E}">
        <p14:creationId xmlns:p14="http://schemas.microsoft.com/office/powerpoint/2010/main" val="42798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9AC1C-63F4-900A-9F71-25BF77B75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AC0114-02D0-D9A5-3A2F-4B72ADD5C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3"/>
                <a:ext cx="11068050" cy="548457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DDIM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roughly sketches </a:t>
                </a:r>
                <a:r>
                  <a:rPr lang="en-GB" dirty="0"/>
                  <a:t>the final sample, then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refine</a:t>
                </a:r>
                <a:r>
                  <a:rPr lang="en-GB" dirty="0"/>
                  <a:t> it with the reverse process</a:t>
                </a:r>
              </a:p>
              <a:p>
                <a:pPr lvl="1"/>
                <a:r>
                  <a:rPr lang="en-GB" b="1" dirty="0"/>
                  <a:t>Key Idea</a:t>
                </a:r>
                <a:r>
                  <a:rPr lang="en-GB" dirty="0"/>
                  <a:t>: </a:t>
                </a:r>
                <a:r>
                  <a:rPr lang="en-GB" sz="2000" dirty="0"/>
                  <a:t>Given 𝐱</a:t>
                </a:r>
                <a:r>
                  <a:rPr lang="en-GB" sz="2000" baseline="-25000" dirty="0"/>
                  <a:t>t</a:t>
                </a:r>
                <a:r>
                  <a:rPr lang="en-GB" sz="2000" dirty="0"/>
                  <a:t>, generate the rough sketch 𝐱</a:t>
                </a:r>
                <a:r>
                  <a:rPr lang="en-GB" sz="2000" baseline="-25000" dirty="0"/>
                  <a:t>0</a:t>
                </a:r>
                <a:r>
                  <a:rPr lang="en-GB" sz="2000" dirty="0"/>
                  <a:t> and refine </a:t>
                </a:r>
                <a:r>
                  <a:rPr lang="en-US" sz="2000" dirty="0"/>
                  <a:t>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000" dirty="0"/>
                  <a:t>(𝐱</a:t>
                </a:r>
                <a:r>
                  <a:rPr lang="en-US" sz="2000" baseline="-25000" dirty="0"/>
                  <a:t>t-1</a:t>
                </a:r>
                <a:r>
                  <a:rPr lang="en-US" sz="2000" dirty="0"/>
                  <a:t>|𝐱</a:t>
                </a:r>
                <a:r>
                  <a:rPr lang="en-US" sz="2000" baseline="-25000" dirty="0"/>
                  <a:t>t</a:t>
                </a:r>
                <a:r>
                  <a:rPr lang="en-US" sz="2000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b="1" dirty="0"/>
              </a:p>
              <a:p>
                <a:pPr lvl="1"/>
                <a:r>
                  <a:rPr lang="en-US" b="1" dirty="0"/>
                  <a:t>Formulation: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Define the forward distribution 𝑞(</a:t>
                </a:r>
                <a:r>
                  <a:rPr lang="en-US" sz="2000" dirty="0"/>
                  <a:t>𝐱</a:t>
                </a:r>
                <a:r>
                  <a:rPr lang="en-US" sz="2000" baseline="-25000" dirty="0"/>
                  <a:t>t-1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|</a:t>
                </a:r>
                <a:r>
                  <a:rPr lang="en-US" sz="2000" dirty="0"/>
                  <a:t>𝐱</a:t>
                </a:r>
                <a:r>
                  <a:rPr lang="en-US" sz="2000" baseline="-25000" dirty="0"/>
                  <a:t>t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, </a:t>
                </a:r>
                <a:r>
                  <a:rPr lang="en-US" sz="2000" dirty="0"/>
                  <a:t>𝐱</a:t>
                </a:r>
                <a:r>
                  <a:rPr lang="en-US" sz="2000" baseline="-25000" dirty="0"/>
                  <a:t>0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) as</a:t>
                </a:r>
              </a:p>
              <a:p>
                <a:pPr lvl="1"/>
                <a:endParaRPr lang="en-GB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lvl="1"/>
                <a:endParaRPr lang="en-GB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457200" lvl="1" indent="0">
                  <a:buNone/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	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then, the forward process is derived from Bayes’ rule</a:t>
                </a:r>
              </a:p>
              <a:p>
                <a:pPr lvl="1"/>
                <a:endParaRPr lang="en-GB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AC0114-02D0-D9A5-3A2F-4B72ADD5C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3"/>
                <a:ext cx="11068050" cy="5484575"/>
              </a:xfrm>
              <a:blipFill>
                <a:blip r:embed="rId3"/>
                <a:stretch>
                  <a:fillRect l="-1032" t="-20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A336143-8F95-9DFF-3A57-2F95241B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Implicit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301D7-29A0-C307-B6DB-E39C43F2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301D5-B5D7-AC53-AA54-9BEC8060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61"/>
          <a:stretch/>
        </p:blipFill>
        <p:spPr>
          <a:xfrm>
            <a:off x="1385137" y="2577533"/>
            <a:ext cx="9421725" cy="1220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8E46B-309C-1947-F528-F95C8E6B6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497" y="4161593"/>
            <a:ext cx="7489004" cy="802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6458B-1440-D1C8-6921-04923BC58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095" y="5411219"/>
            <a:ext cx="6407810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3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A81C-DF0E-2A43-44FE-71E6A128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9AE634-F16B-14E2-A939-89B9DD3F1B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9493"/>
                <a:ext cx="11068050" cy="548457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DDIM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roughly sketches </a:t>
                </a:r>
                <a:r>
                  <a:rPr lang="en-GB" dirty="0"/>
                  <a:t>the final sample, then </a:t>
                </a: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refine</a:t>
                </a:r>
                <a:r>
                  <a:rPr lang="en-GB" dirty="0"/>
                  <a:t> it with the reverse process</a:t>
                </a:r>
              </a:p>
              <a:p>
                <a:pPr lvl="1"/>
                <a:r>
                  <a:rPr lang="en-GB" b="1" dirty="0"/>
                  <a:t>Key Idea</a:t>
                </a:r>
                <a:r>
                  <a:rPr lang="en-GB" dirty="0"/>
                  <a:t>: </a:t>
                </a:r>
                <a:r>
                  <a:rPr lang="en-GB" sz="2000" dirty="0"/>
                  <a:t>Given 𝐱</a:t>
                </a:r>
                <a:r>
                  <a:rPr lang="en-GB" sz="2000" baseline="-25000" dirty="0"/>
                  <a:t>t</a:t>
                </a:r>
                <a:r>
                  <a:rPr lang="en-GB" sz="2000" dirty="0"/>
                  <a:t>, generate the rough sketch 𝐱</a:t>
                </a:r>
                <a:r>
                  <a:rPr lang="en-GB" sz="2000" baseline="-25000" dirty="0"/>
                  <a:t>0</a:t>
                </a:r>
                <a:r>
                  <a:rPr lang="en-GB" sz="2000" dirty="0"/>
                  <a:t> and refine </a:t>
                </a:r>
                <a:r>
                  <a:rPr lang="en-US" sz="2000" dirty="0"/>
                  <a:t>𝑝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baseline="-2500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000" dirty="0"/>
                  <a:t>(𝐱</a:t>
                </a:r>
                <a:r>
                  <a:rPr lang="en-US" sz="2000" baseline="-25000" dirty="0"/>
                  <a:t>t-1</a:t>
                </a:r>
                <a:r>
                  <a:rPr lang="en-US" sz="2000" dirty="0"/>
                  <a:t>|𝐱</a:t>
                </a:r>
                <a:r>
                  <a:rPr lang="en-US" sz="2000" baseline="-25000" dirty="0"/>
                  <a:t>t</a:t>
                </a:r>
                <a:r>
                  <a:rPr lang="en-US" sz="2000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b="1" dirty="0"/>
              </a:p>
              <a:p>
                <a:pPr lvl="1"/>
                <a:endParaRPr lang="en-US" b="1" dirty="0"/>
              </a:p>
              <a:p>
                <a:pPr lvl="1"/>
                <a:r>
                  <a:rPr lang="en-US" b="1" dirty="0"/>
                  <a:t>Formulation: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Forward process is</a:t>
                </a:r>
              </a:p>
              <a:p>
                <a:pPr marL="914400" lvl="2" indent="0">
                  <a:buNone/>
                </a:pPr>
                <a:endParaRPr lang="en-GB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914400" lvl="2" indent="0">
                  <a:buNone/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	and reverse process is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9AE634-F16B-14E2-A939-89B9DD3F1B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9493"/>
                <a:ext cx="11068050" cy="5484575"/>
              </a:xfrm>
              <a:blipFill>
                <a:blip r:embed="rId3"/>
                <a:stretch>
                  <a:fillRect l="-1032" t="-20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CEB674C-94CF-9CD7-9A5E-D30BFB78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Implicit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8CDDF-DE8D-6D33-2409-FA454062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1E496-19CA-A0BA-82DA-CC8808CA17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61"/>
          <a:stretch/>
        </p:blipFill>
        <p:spPr>
          <a:xfrm>
            <a:off x="1385137" y="2577533"/>
            <a:ext cx="9421725" cy="1220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F7825-FEA0-FF45-0D92-5B3FF22A7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292" y="3999311"/>
            <a:ext cx="4799299" cy="706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EEC92-A519-A769-C602-B2C273C75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416" y="5307644"/>
            <a:ext cx="6725617" cy="9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4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065C-423E-1646-AFE2-5DEFA73A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</a:t>
            </a:r>
            <a:r>
              <a:rPr lang="en-US" b="1" dirty="0"/>
              <a:t>Generate</a:t>
            </a:r>
            <a:r>
              <a:rPr lang="en-US" dirty="0"/>
              <a:t> Virtual Humans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D10AF-AFB4-8448-B888-F07DD375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3</a:t>
            </a:fld>
            <a:endParaRPr lang="en-US"/>
          </a:p>
        </p:txBody>
      </p:sp>
      <p:pic>
        <p:nvPicPr>
          <p:cNvPr id="11" name="samples2_humanml_trans_enc_bs_64_d_512_mask_01_text_000200000_gscale2.5_sample5_rot_sample11_anim" descr="samples2_humanml_trans_enc_bs_64_d_512_mask_01_text_000200000_gscale2.5_sample5_rot_sample11_anim">
            <a:hlinkClick r:id="" action="ppaction://media"/>
            <a:extLst>
              <a:ext uri="{FF2B5EF4-FFF2-40B4-BE49-F238E27FC236}">
                <a16:creationId xmlns:a16="http://schemas.microsoft.com/office/drawing/2014/main" id="{C928A966-21AA-BF5B-5FD0-8D02B5685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597321"/>
            <a:ext cx="5508493" cy="4131370"/>
          </a:xfrm>
          <a:prstGeom prst="rect">
            <a:avLst/>
          </a:prstGeom>
        </p:spPr>
      </p:pic>
      <p:pic>
        <p:nvPicPr>
          <p:cNvPr id="12" name="final_output-9">
            <a:hlinkClick r:id="" action="ppaction://media"/>
            <a:extLst>
              <a:ext uri="{FF2B5EF4-FFF2-40B4-BE49-F238E27FC236}">
                <a16:creationId xmlns:a16="http://schemas.microsoft.com/office/drawing/2014/main" id="{DADD315B-2D53-AF6E-4D93-48737C0A4F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5260" r="15857"/>
          <a:stretch/>
        </p:blipFill>
        <p:spPr>
          <a:xfrm>
            <a:off x="1582548" y="1728306"/>
            <a:ext cx="2845814" cy="4131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E7C120-D88C-A8E8-B9EC-79B18B8D3F4E}"/>
              </a:ext>
            </a:extLst>
          </p:cNvPr>
          <p:cNvSpPr txBox="1"/>
          <p:nvPr/>
        </p:nvSpPr>
        <p:spPr>
          <a:xfrm>
            <a:off x="1582548" y="5859676"/>
            <a:ext cx="2950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Generate Appearance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E863B-F5B2-C57F-DBE6-0EB42362BD31}"/>
              </a:ext>
            </a:extLst>
          </p:cNvPr>
          <p:cNvSpPr txBox="1"/>
          <p:nvPr/>
        </p:nvSpPr>
        <p:spPr>
          <a:xfrm>
            <a:off x="7374767" y="5859676"/>
            <a:ext cx="2950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Generate Motion</a:t>
            </a:r>
          </a:p>
        </p:txBody>
      </p:sp>
    </p:spTree>
    <p:extLst>
      <p:ext uri="{BB962C8B-B14F-4D97-AF65-F5344CB8AC3E}">
        <p14:creationId xmlns:p14="http://schemas.microsoft.com/office/powerpoint/2010/main" val="38682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F0F1E-9287-5DC0-E9CA-C3EE533DD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E95B-A293-F278-1667-80F4F0DF7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93"/>
            <a:ext cx="11068050" cy="5484575"/>
          </a:xfrm>
        </p:spPr>
        <p:txBody>
          <a:bodyPr>
            <a:normAutofit/>
          </a:bodyPr>
          <a:lstStyle/>
          <a:p>
            <a:r>
              <a:rPr lang="en-GB" dirty="0"/>
              <a:t>DDIM significantly reduces 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sampling steps</a:t>
            </a:r>
            <a:r>
              <a:rPr lang="en-GB" dirty="0"/>
              <a:t> of diffusion model</a:t>
            </a:r>
          </a:p>
          <a:p>
            <a:pPr lvl="1"/>
            <a:r>
              <a:rPr lang="en-GB" dirty="0"/>
              <a:t>Creates the outline of the sample after only 100 steps (DDPM needs thousands)</a:t>
            </a:r>
            <a:endParaRPr lang="en-GB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6EB70-DF08-57ED-B600-49C16EC6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325563"/>
          </a:xfrm>
        </p:spPr>
        <p:txBody>
          <a:bodyPr/>
          <a:lstStyle/>
          <a:p>
            <a:r>
              <a:rPr lang="en-DE" dirty="0"/>
              <a:t>Denoising Diffusion Implicit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914B-8D4D-A98D-14DB-95CA0D8B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96D0D-3028-92FC-5CE1-70E009144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6" y="2397767"/>
            <a:ext cx="11457474" cy="38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9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292C-109D-A140-ABE2-3C3ADC04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04" y="136525"/>
            <a:ext cx="10515600" cy="1325563"/>
          </a:xfrm>
        </p:spPr>
        <p:txBody>
          <a:bodyPr/>
          <a:lstStyle/>
          <a:p>
            <a:r>
              <a:rPr lang="en-GB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64E1-3AB7-B340-95E1-6C635B5E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04" y="1354571"/>
            <a:ext cx="11440391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3000" b="1" dirty="0"/>
              <a:t>New golden era </a:t>
            </a:r>
            <a:r>
              <a:rPr lang="en-GB" sz="3000" dirty="0"/>
              <a:t>of generative models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3000" dirty="0"/>
              <a:t>Competition of various approaches: GAN, VAE, flow, diffusion model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3000" b="1" dirty="0"/>
              <a:t>Diffusion model </a:t>
            </a:r>
            <a:r>
              <a:rPr lang="en-GB" sz="3000" dirty="0"/>
              <a:t>seems to be a nice option for </a:t>
            </a:r>
            <a:r>
              <a:rPr lang="en-GB" sz="3000" b="1" dirty="0">
                <a:solidFill>
                  <a:schemeClr val="accent1">
                    <a:lumMod val="75000"/>
                  </a:schemeClr>
                </a:solidFill>
              </a:rPr>
              <a:t>high-quality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11D34-B762-5A47-B83A-E346EE1A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7DE7-4E57-F843-9DF7-52269B65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far we have seen…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83706-8845-E646-89F4-A37CE9867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3000" dirty="0"/>
              <a:t>We can capture human appearance (</a:t>
            </a:r>
            <a:r>
              <a:rPr lang="en-GB" sz="3000" dirty="0" err="1"/>
              <a:t>NeRF</a:t>
            </a:r>
            <a:r>
              <a:rPr lang="en-GB" sz="3000" dirty="0"/>
              <a:t>, 3DGS)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We can capture human motion (</a:t>
            </a:r>
            <a:r>
              <a:rPr lang="en-GB" sz="3000" dirty="0" err="1"/>
              <a:t>MoCap</a:t>
            </a:r>
            <a:r>
              <a:rPr lang="en-GB" sz="3000" dirty="0"/>
              <a:t>, Registration)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We can capture human-object interaction (Behave, PHOSA, CHORE)</a:t>
            </a:r>
          </a:p>
          <a:p>
            <a:pPr>
              <a:lnSpc>
                <a:spcPct val="150000"/>
              </a:lnSpc>
            </a:pPr>
            <a:endParaRPr lang="en-GB" sz="3000" dirty="0"/>
          </a:p>
          <a:p>
            <a:pPr>
              <a:lnSpc>
                <a:spcPct val="150000"/>
              </a:lnSpc>
            </a:pPr>
            <a:r>
              <a:rPr lang="en-GB" sz="3000" b="1" dirty="0"/>
              <a:t>Can we also generate the appearance and motion of ”human”?</a:t>
            </a:r>
          </a:p>
          <a:p>
            <a:pPr>
              <a:lnSpc>
                <a:spcPct val="150000"/>
              </a:lnSpc>
            </a:pPr>
            <a:r>
              <a:rPr lang="en-GB" sz="3000" b="1" dirty="0"/>
              <a:t>Why is "synthesis" of Virtual Human useful?</a:t>
            </a:r>
          </a:p>
          <a:p>
            <a:pPr>
              <a:lnSpc>
                <a:spcPct val="150000"/>
              </a:lnSpc>
            </a:pPr>
            <a:endParaRPr lang="en-GB" sz="3000" dirty="0"/>
          </a:p>
          <a:p>
            <a:pPr>
              <a:lnSpc>
                <a:spcPct val="150000"/>
              </a:lnSpc>
            </a:pPr>
            <a:endParaRPr lang="en-GB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69B8D-11BE-1F4D-B7AF-0910DB3A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C336-DA3F-E037-D5CC-C2C46516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DE" dirty="0"/>
              <a:t>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6FF17-2C39-6B7A-6E06-27E70ACC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0895C0-8BD8-6314-BCE2-C669DCA1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28" y="1007232"/>
            <a:ext cx="8461944" cy="58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7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7A0F-22FB-D7A1-9746-42CCF7A5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DE" dirty="0"/>
              <a:t>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68DA5-349C-B3A7-CEEC-01A629DC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Exploring the Fascinating Realm of Generative Adversarial Networks (GANs)">
            <a:extLst>
              <a:ext uri="{FF2B5EF4-FFF2-40B4-BE49-F238E27FC236}">
                <a16:creationId xmlns:a16="http://schemas.microsoft.com/office/drawing/2014/main" id="{EAA15CE4-29B9-5FD8-9B63-B4E1FF06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4778"/>
            <a:ext cx="11938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2A92-7D7A-71C0-FF9F-01FFD96E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DE" dirty="0"/>
              <a:t>VAE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19984-4879-3200-247A-0482A295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7</a:t>
            </a:fld>
            <a:endParaRPr lang="en-US"/>
          </a:p>
        </p:txBody>
      </p:sp>
      <p:pic>
        <p:nvPicPr>
          <p:cNvPr id="3076" name="Picture 4" descr="Architectures AE and VAE based on the bottleneck architecture. The decoder part work as a generative model during inference.">
            <a:extLst>
              <a:ext uri="{FF2B5EF4-FFF2-40B4-BE49-F238E27FC236}">
                <a16:creationId xmlns:a16="http://schemas.microsoft.com/office/drawing/2014/main" id="{4156A729-0772-A911-953D-957E540D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0"/>
            <a:ext cx="12192000" cy="41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4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822F-1842-CF8A-A1D3-15A966C8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Diffusion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48FEB-5487-CB30-E61F-F26FCFC0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Diffusion Models Made Easy. Understanding the Basics of Denoising… | by J.  Rafid Siddiqui, PhD | Towards Data Science">
            <a:extLst>
              <a:ext uri="{FF2B5EF4-FFF2-40B4-BE49-F238E27FC236}">
                <a16:creationId xmlns:a16="http://schemas.microsoft.com/office/drawing/2014/main" id="{7172D90A-A84B-294C-03BE-1CFF6DD97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7" y="1232882"/>
            <a:ext cx="9598926" cy="53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8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E2B1-5767-CDEE-F9B3-E2358B0D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DE" dirty="0"/>
              <a:t>Trilemma: Quality, Diversity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B9E1D-6816-CB74-27C1-1826A357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7E979-314E-FF44-8D82-4A48EACDF09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85755-689F-9FC2-AAE8-314AAE760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628" y="1343818"/>
            <a:ext cx="6060743" cy="52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2229</Words>
  <Application>Microsoft Macintosh PowerPoint</Application>
  <PresentationFormat>Widescreen</PresentationFormat>
  <Paragraphs>275</Paragraphs>
  <Slides>31</Slides>
  <Notes>28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</vt:lpstr>
      <vt:lpstr>Office Theme</vt:lpstr>
      <vt:lpstr>Virtual Humans – Winter 24/25</vt:lpstr>
      <vt:lpstr>In this lecture…</vt:lpstr>
      <vt:lpstr>Goal: Generate Virtual Humans</vt:lpstr>
      <vt:lpstr>So far we have seen…</vt:lpstr>
      <vt:lpstr>Generative Models</vt:lpstr>
      <vt:lpstr>GAN</vt:lpstr>
      <vt:lpstr>VAE</vt:lpstr>
      <vt:lpstr>Diffusion Models</vt:lpstr>
      <vt:lpstr>Trilemma: Quality, Diversity Speed</vt:lpstr>
      <vt:lpstr>Diffusion Model for Image Generation</vt:lpstr>
      <vt:lpstr>Diffusion Model for Image Generation</vt:lpstr>
      <vt:lpstr>Diffusion Model for Image Generation</vt:lpstr>
      <vt:lpstr>Diffusion Model for Image Generation</vt:lpstr>
      <vt:lpstr>Diffusion Model for Image Generation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Denoising Diffusion Probabilistic Models</vt:lpstr>
      <vt:lpstr>Reparametrization for forward</vt:lpstr>
      <vt:lpstr>Denoising Diffusion Implicit Models</vt:lpstr>
      <vt:lpstr>Denoising Diffusion Implicit Models</vt:lpstr>
      <vt:lpstr>Denoising Diffusion Implicit Models</vt:lpstr>
      <vt:lpstr>Denoising Diffusion Implicit Models</vt:lpstr>
      <vt:lpstr>Denoising Diffusion Implicit Models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Humans – Winter 2022</dc:title>
  <dc:creator>Microsoft Office User</dc:creator>
  <cp:lastModifiedBy>Yuxuan Xue</cp:lastModifiedBy>
  <cp:revision>238</cp:revision>
  <dcterms:created xsi:type="dcterms:W3CDTF">2022-10-24T16:18:02Z</dcterms:created>
  <dcterms:modified xsi:type="dcterms:W3CDTF">2024-12-08T20:51:02Z</dcterms:modified>
</cp:coreProperties>
</file>