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3" r:id="rId2"/>
    <p:sldMasterId id="2147483685" r:id="rId3"/>
    <p:sldMasterId id="2147483698" r:id="rId4"/>
  </p:sldMasterIdLst>
  <p:notesMasterIdLst>
    <p:notesMasterId r:id="rId65"/>
  </p:notesMasterIdLst>
  <p:sldIdLst>
    <p:sldId id="860" r:id="rId5"/>
    <p:sldId id="842" r:id="rId6"/>
    <p:sldId id="857" r:id="rId7"/>
    <p:sldId id="858" r:id="rId8"/>
    <p:sldId id="856" r:id="rId9"/>
    <p:sldId id="846" r:id="rId10"/>
    <p:sldId id="843" r:id="rId11"/>
    <p:sldId id="844" r:id="rId12"/>
    <p:sldId id="845" r:id="rId13"/>
    <p:sldId id="847" r:id="rId14"/>
    <p:sldId id="848" r:id="rId15"/>
    <p:sldId id="861" r:id="rId16"/>
    <p:sldId id="862" r:id="rId17"/>
    <p:sldId id="314" r:id="rId18"/>
    <p:sldId id="854" r:id="rId19"/>
    <p:sldId id="803" r:id="rId20"/>
    <p:sldId id="853" r:id="rId21"/>
    <p:sldId id="855" r:id="rId22"/>
    <p:sldId id="804" r:id="rId23"/>
    <p:sldId id="805" r:id="rId24"/>
    <p:sldId id="806" r:id="rId25"/>
    <p:sldId id="807" r:id="rId26"/>
    <p:sldId id="365" r:id="rId27"/>
    <p:sldId id="813" r:id="rId28"/>
    <p:sldId id="360" r:id="rId29"/>
    <p:sldId id="815" r:id="rId30"/>
    <p:sldId id="824" r:id="rId31"/>
    <p:sldId id="814" r:id="rId32"/>
    <p:sldId id="859" r:id="rId33"/>
    <p:sldId id="406" r:id="rId34"/>
    <p:sldId id="816" r:id="rId35"/>
    <p:sldId id="822" r:id="rId36"/>
    <p:sldId id="366" r:id="rId37"/>
    <p:sldId id="818" r:id="rId38"/>
    <p:sldId id="368" r:id="rId39"/>
    <p:sldId id="369" r:id="rId40"/>
    <p:sldId id="819" r:id="rId41"/>
    <p:sldId id="260" r:id="rId42"/>
    <p:sldId id="820" r:id="rId43"/>
    <p:sldId id="821" r:id="rId44"/>
    <p:sldId id="810" r:id="rId45"/>
    <p:sldId id="826" r:id="rId46"/>
    <p:sldId id="825" r:id="rId47"/>
    <p:sldId id="811" r:id="rId48"/>
    <p:sldId id="863" r:id="rId49"/>
    <p:sldId id="828" r:id="rId50"/>
    <p:sldId id="829" r:id="rId51"/>
    <p:sldId id="831" r:id="rId52"/>
    <p:sldId id="832" r:id="rId53"/>
    <p:sldId id="833" r:id="rId54"/>
    <p:sldId id="834" r:id="rId55"/>
    <p:sldId id="836" r:id="rId56"/>
    <p:sldId id="835" r:id="rId57"/>
    <p:sldId id="837" r:id="rId58"/>
    <p:sldId id="838" r:id="rId59"/>
    <p:sldId id="839" r:id="rId60"/>
    <p:sldId id="840" r:id="rId61"/>
    <p:sldId id="841" r:id="rId62"/>
    <p:sldId id="408" r:id="rId63"/>
    <p:sldId id="827" r:id="rId6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314E9D0-C4C0-BA47-8A56-107445DD0A05}">
          <p14:sldIdLst>
            <p14:sldId id="860"/>
            <p14:sldId id="842"/>
            <p14:sldId id="857"/>
            <p14:sldId id="858"/>
            <p14:sldId id="856"/>
            <p14:sldId id="846"/>
            <p14:sldId id="843"/>
            <p14:sldId id="844"/>
            <p14:sldId id="845"/>
            <p14:sldId id="847"/>
            <p14:sldId id="848"/>
            <p14:sldId id="861"/>
            <p14:sldId id="862"/>
            <p14:sldId id="314"/>
            <p14:sldId id="854"/>
            <p14:sldId id="803"/>
            <p14:sldId id="853"/>
            <p14:sldId id="855"/>
            <p14:sldId id="804"/>
            <p14:sldId id="805"/>
            <p14:sldId id="806"/>
            <p14:sldId id="807"/>
            <p14:sldId id="365"/>
            <p14:sldId id="813"/>
            <p14:sldId id="360"/>
            <p14:sldId id="815"/>
            <p14:sldId id="824"/>
            <p14:sldId id="814"/>
            <p14:sldId id="859"/>
            <p14:sldId id="406"/>
            <p14:sldId id="816"/>
            <p14:sldId id="822"/>
            <p14:sldId id="366"/>
            <p14:sldId id="818"/>
            <p14:sldId id="368"/>
            <p14:sldId id="369"/>
            <p14:sldId id="819"/>
            <p14:sldId id="260"/>
            <p14:sldId id="820"/>
            <p14:sldId id="821"/>
            <p14:sldId id="810"/>
            <p14:sldId id="826"/>
            <p14:sldId id="825"/>
            <p14:sldId id="811"/>
            <p14:sldId id="863"/>
            <p14:sldId id="828"/>
            <p14:sldId id="829"/>
            <p14:sldId id="831"/>
            <p14:sldId id="832"/>
            <p14:sldId id="833"/>
            <p14:sldId id="834"/>
            <p14:sldId id="836"/>
            <p14:sldId id="835"/>
            <p14:sldId id="837"/>
            <p14:sldId id="838"/>
            <p14:sldId id="839"/>
            <p14:sldId id="840"/>
            <p14:sldId id="841"/>
          </p14:sldIdLst>
        </p14:section>
        <p14:section name="original slides" id="{5A6AB5F1-DF6D-4C4C-B2E9-E4A9AE9866DD}">
          <p14:sldIdLst>
            <p14:sldId id="408"/>
            <p14:sldId id="8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AF1"/>
    <a:srgbClr val="DFF1D4"/>
    <a:srgbClr val="ECD2BA"/>
    <a:srgbClr val="EBB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3" autoAdjust="0"/>
    <p:restoredTop sz="80791" autoAdjust="0"/>
  </p:normalViewPr>
  <p:slideViewPr>
    <p:cSldViewPr snapToGrid="0" snapToObjects="1">
      <p:cViewPr varScale="1">
        <p:scale>
          <a:sx n="94" d="100"/>
          <a:sy n="94" d="100"/>
        </p:scale>
        <p:origin x="1448" y="18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2736" y="8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harat Bhatnagar" userId="9149839224635088" providerId="LiveId" clId="{24F2A97B-61F1-EC48-9963-2631984A483A}"/>
    <pc:docChg chg="undo custSel addSld delSld modSld sldOrd">
      <pc:chgData name="Bharat Bhatnagar" userId="9149839224635088" providerId="LiveId" clId="{24F2A97B-61F1-EC48-9963-2631984A483A}" dt="2022-11-25T08:17:56.414" v="6392"/>
      <pc:docMkLst>
        <pc:docMk/>
      </pc:docMkLst>
      <pc:sldChg chg="delSp">
        <pc:chgData name="Bharat Bhatnagar" userId="9149839224635088" providerId="LiveId" clId="{24F2A97B-61F1-EC48-9963-2631984A483A}" dt="2022-11-25T08:07:35.519" v="6277"/>
        <pc:sldMkLst>
          <pc:docMk/>
          <pc:sldMk cId="2683679184" sldId="257"/>
        </pc:sldMkLst>
        <pc:spChg chg="del">
          <ac:chgData name="Bharat Bhatnagar" userId="9149839224635088" providerId="LiveId" clId="{24F2A97B-61F1-EC48-9963-2631984A483A}" dt="2022-11-25T08:07:35.519" v="6277"/>
          <ac:spMkLst>
            <pc:docMk/>
            <pc:sldMk cId="2683679184" sldId="257"/>
            <ac:spMk id="5" creationId="{EDBF1A3C-980A-044A-9E04-707EE03B6EEC}"/>
          </ac:spMkLst>
        </pc:spChg>
      </pc:sldChg>
      <pc:sldChg chg="modTransition">
        <pc:chgData name="Bharat Bhatnagar" userId="9149839224635088" providerId="LiveId" clId="{24F2A97B-61F1-EC48-9963-2631984A483A}" dt="2022-11-24T18:37:27.214" v="4450"/>
        <pc:sldMkLst>
          <pc:docMk/>
          <pc:sldMk cId="2838245745" sldId="258"/>
        </pc:sldMkLst>
      </pc:sldChg>
      <pc:sldChg chg="modTransition">
        <pc:chgData name="Bharat Bhatnagar" userId="9149839224635088" providerId="LiveId" clId="{24F2A97B-61F1-EC48-9963-2631984A483A}" dt="2022-11-24T18:37:18.389" v="4449"/>
        <pc:sldMkLst>
          <pc:docMk/>
          <pc:sldMk cId="3343265939" sldId="259"/>
        </pc:sldMkLst>
      </pc:sldChg>
      <pc:sldChg chg="addSp delSp modSp add">
        <pc:chgData name="Bharat Bhatnagar" userId="9149839224635088" providerId="LiveId" clId="{24F2A97B-61F1-EC48-9963-2631984A483A}" dt="2022-11-25T08:15:28.295" v="6368"/>
        <pc:sldMkLst>
          <pc:docMk/>
          <pc:sldMk cId="1833089519" sldId="260"/>
        </pc:sldMkLst>
        <pc:spChg chg="del mod">
          <ac:chgData name="Bharat Bhatnagar" userId="9149839224635088" providerId="LiveId" clId="{24F2A97B-61F1-EC48-9963-2631984A483A}" dt="2022-11-24T14:07:04.306" v="2219" actId="478"/>
          <ac:spMkLst>
            <pc:docMk/>
            <pc:sldMk cId="1833089519" sldId="260"/>
            <ac:spMk id="4" creationId="{C6B200D0-AC22-EB43-BC2E-C1B6A1C523C5}"/>
          </ac:spMkLst>
        </pc:spChg>
        <pc:spChg chg="del mod">
          <ac:chgData name="Bharat Bhatnagar" userId="9149839224635088" providerId="LiveId" clId="{24F2A97B-61F1-EC48-9963-2631984A483A}" dt="2022-11-25T08:15:26.616" v="6367" actId="478"/>
          <ac:spMkLst>
            <pc:docMk/>
            <pc:sldMk cId="1833089519" sldId="260"/>
            <ac:spMk id="6" creationId="{BF94B6E3-E046-5340-AA58-1A4EDF705157}"/>
          </ac:spMkLst>
        </pc:spChg>
        <pc:spChg chg="mod">
          <ac:chgData name="Bharat Bhatnagar" userId="9149839224635088" providerId="LiveId" clId="{24F2A97B-61F1-EC48-9963-2631984A483A}" dt="2022-11-24T14:07:27.839" v="2224" actId="122"/>
          <ac:spMkLst>
            <pc:docMk/>
            <pc:sldMk cId="1833089519" sldId="260"/>
            <ac:spMk id="11" creationId="{4822EE3B-C937-7949-B497-26E9150EFD66}"/>
          </ac:spMkLst>
        </pc:spChg>
        <pc:spChg chg="mod">
          <ac:chgData name="Bharat Bhatnagar" userId="9149839224635088" providerId="LiveId" clId="{24F2A97B-61F1-EC48-9963-2631984A483A}" dt="2022-11-24T14:07:27.839" v="2224" actId="122"/>
          <ac:spMkLst>
            <pc:docMk/>
            <pc:sldMk cId="1833089519" sldId="260"/>
            <ac:spMk id="12" creationId="{149ED4C1-B879-8F44-8DD0-4E3BAB693C29}"/>
          </ac:spMkLst>
        </pc:spChg>
        <pc:spChg chg="mod">
          <ac:chgData name="Bharat Bhatnagar" userId="9149839224635088" providerId="LiveId" clId="{24F2A97B-61F1-EC48-9963-2631984A483A}" dt="2022-11-24T14:07:27.839" v="2224" actId="122"/>
          <ac:spMkLst>
            <pc:docMk/>
            <pc:sldMk cId="1833089519" sldId="260"/>
            <ac:spMk id="13" creationId="{F6BA7EC2-F629-5644-94A5-917D107474C3}"/>
          </ac:spMkLst>
        </pc:spChg>
        <pc:spChg chg="mod">
          <ac:chgData name="Bharat Bhatnagar" userId="9149839224635088" providerId="LiveId" clId="{24F2A97B-61F1-EC48-9963-2631984A483A}" dt="2022-11-24T14:07:27.839" v="2224" actId="122"/>
          <ac:spMkLst>
            <pc:docMk/>
            <pc:sldMk cId="1833089519" sldId="260"/>
            <ac:spMk id="14" creationId="{2267C39F-0BF1-824E-8394-5459C115C56E}"/>
          </ac:spMkLst>
        </pc:spChg>
        <pc:spChg chg="add mod">
          <ac:chgData name="Bharat Bhatnagar" userId="9149839224635088" providerId="LiveId" clId="{24F2A97B-61F1-EC48-9963-2631984A483A}" dt="2022-11-25T08:15:28.295" v="6368"/>
          <ac:spMkLst>
            <pc:docMk/>
            <pc:sldMk cId="1833089519" sldId="260"/>
            <ac:spMk id="15" creationId="{140E726F-6E34-E041-A385-43B69359A61E}"/>
          </ac:spMkLst>
        </pc:spChg>
      </pc:sldChg>
      <pc:sldChg chg="delSp modTransition">
        <pc:chgData name="Bharat Bhatnagar" userId="9149839224635088" providerId="LiveId" clId="{24F2A97B-61F1-EC48-9963-2631984A483A}" dt="2022-11-24T18:37:18.389" v="4449"/>
        <pc:sldMkLst>
          <pc:docMk/>
          <pc:sldMk cId="3099489383" sldId="261"/>
        </pc:sldMkLst>
        <pc:spChg chg="del">
          <ac:chgData name="Bharat Bhatnagar" userId="9149839224635088" providerId="LiveId" clId="{24F2A97B-61F1-EC48-9963-2631984A483A}" dt="2022-11-24T13:25:57.788" v="1554"/>
          <ac:spMkLst>
            <pc:docMk/>
            <pc:sldMk cId="3099489383" sldId="261"/>
            <ac:spMk id="47" creationId="{94EAA89E-4427-D04F-AB50-818CAA48C350}"/>
          </ac:spMkLst>
        </pc:spChg>
      </pc:sldChg>
      <pc:sldChg chg="modTransition">
        <pc:chgData name="Bharat Bhatnagar" userId="9149839224635088" providerId="LiveId" clId="{24F2A97B-61F1-EC48-9963-2631984A483A}" dt="2022-11-24T18:37:18.389" v="4449"/>
        <pc:sldMkLst>
          <pc:docMk/>
          <pc:sldMk cId="403510585" sldId="267"/>
        </pc:sldMkLst>
      </pc:sldChg>
      <pc:sldChg chg="delSp modTransition">
        <pc:chgData name="Bharat Bhatnagar" userId="9149839224635088" providerId="LiveId" clId="{24F2A97B-61F1-EC48-9963-2631984A483A}" dt="2022-11-24T18:37:18.389" v="4449"/>
        <pc:sldMkLst>
          <pc:docMk/>
          <pc:sldMk cId="2586371714" sldId="271"/>
        </pc:sldMkLst>
        <pc:spChg chg="del">
          <ac:chgData name="Bharat Bhatnagar" userId="9149839224635088" providerId="LiveId" clId="{24F2A97B-61F1-EC48-9963-2631984A483A}" dt="2022-11-24T13:25:57.788" v="1554"/>
          <ac:spMkLst>
            <pc:docMk/>
            <pc:sldMk cId="2586371714" sldId="271"/>
            <ac:spMk id="8" creationId="{4403A028-932F-FF4A-96B9-4F4691E4CA67}"/>
          </ac:spMkLst>
        </pc:spChg>
      </pc:sldChg>
      <pc:sldChg chg="addSp delSp modSp modTransition">
        <pc:chgData name="Bharat Bhatnagar" userId="9149839224635088" providerId="LiveId" clId="{24F2A97B-61F1-EC48-9963-2631984A483A}" dt="2022-11-25T08:07:35.519" v="6277"/>
        <pc:sldMkLst>
          <pc:docMk/>
          <pc:sldMk cId="603549969" sldId="280"/>
        </pc:sldMkLst>
        <pc:spChg chg="add del mod">
          <ac:chgData name="Bharat Bhatnagar" userId="9149839224635088" providerId="LiveId" clId="{24F2A97B-61F1-EC48-9963-2631984A483A}" dt="2022-11-25T08:07:35.519" v="6277"/>
          <ac:spMkLst>
            <pc:docMk/>
            <pc:sldMk cId="603549969" sldId="280"/>
            <ac:spMk id="4" creationId="{5737ADDC-FDE2-404B-8309-D7430789CEC7}"/>
          </ac:spMkLst>
        </pc:spChg>
        <pc:spChg chg="del">
          <ac:chgData name="Bharat Bhatnagar" userId="9149839224635088" providerId="LiveId" clId="{24F2A97B-61F1-EC48-9963-2631984A483A}" dt="2022-11-24T13:25:57.788" v="1554"/>
          <ac:spMkLst>
            <pc:docMk/>
            <pc:sldMk cId="603549969" sldId="280"/>
            <ac:spMk id="14" creationId="{132857C3-F24C-B74A-B356-25A2B98CF976}"/>
          </ac:spMkLst>
        </pc:spChg>
      </pc:sldChg>
      <pc:sldChg chg="addSp delSp modSp add modTransition">
        <pc:chgData name="Bharat Bhatnagar" userId="9149839224635088" providerId="LiveId" clId="{24F2A97B-61F1-EC48-9963-2631984A483A}" dt="2022-11-25T08:17:42.818" v="6388" actId="403"/>
        <pc:sldMkLst>
          <pc:docMk/>
          <pc:sldMk cId="2202538971" sldId="282"/>
        </pc:sldMkLst>
        <pc:spChg chg="del">
          <ac:chgData name="Bharat Bhatnagar" userId="9149839224635088" providerId="LiveId" clId="{24F2A97B-61F1-EC48-9963-2631984A483A}" dt="2022-11-24T17:36:28.352" v="3117" actId="478"/>
          <ac:spMkLst>
            <pc:docMk/>
            <pc:sldMk cId="2202538971" sldId="282"/>
            <ac:spMk id="3" creationId="{18D0F804-BF5D-DC4B-934C-DECEA66F0EED}"/>
          </ac:spMkLst>
        </pc:spChg>
        <pc:spChg chg="del mod">
          <ac:chgData name="Bharat Bhatnagar" userId="9149839224635088" providerId="LiveId" clId="{24F2A97B-61F1-EC48-9963-2631984A483A}" dt="2022-11-25T08:17:38.100" v="6386" actId="478"/>
          <ac:spMkLst>
            <pc:docMk/>
            <pc:sldMk cId="2202538971" sldId="282"/>
            <ac:spMk id="5" creationId="{B132BB9A-FF84-C140-8AAE-8C6857AD0F1D}"/>
          </ac:spMkLst>
        </pc:spChg>
        <pc:spChg chg="add del mod">
          <ac:chgData name="Bharat Bhatnagar" userId="9149839224635088" providerId="LiveId" clId="{24F2A97B-61F1-EC48-9963-2631984A483A}" dt="2022-11-25T08:17:40.250" v="6387" actId="478"/>
          <ac:spMkLst>
            <pc:docMk/>
            <pc:sldMk cId="2202538971" sldId="282"/>
            <ac:spMk id="7" creationId="{7B03A581-34FE-7B43-92C4-7D869FD58225}"/>
          </ac:spMkLst>
        </pc:spChg>
        <pc:spChg chg="mod">
          <ac:chgData name="Bharat Bhatnagar" userId="9149839224635088" providerId="LiveId" clId="{24F2A97B-61F1-EC48-9963-2631984A483A}" dt="2022-11-24T17:36:17.660" v="3115" actId="1076"/>
          <ac:spMkLst>
            <pc:docMk/>
            <pc:sldMk cId="2202538971" sldId="282"/>
            <ac:spMk id="10" creationId="{03797216-BD27-484D-BA6B-7F78CE1B36A7}"/>
          </ac:spMkLst>
        </pc:spChg>
        <pc:spChg chg="mod">
          <ac:chgData name="Bharat Bhatnagar" userId="9149839224635088" providerId="LiveId" clId="{24F2A97B-61F1-EC48-9963-2631984A483A}" dt="2022-11-24T17:35:42.801" v="3112" actId="1076"/>
          <ac:spMkLst>
            <pc:docMk/>
            <pc:sldMk cId="2202538971" sldId="282"/>
            <ac:spMk id="11" creationId="{4F637B40-5F9B-AF44-8114-DA162FC03EA2}"/>
          </ac:spMkLst>
        </pc:spChg>
        <pc:spChg chg="mod">
          <ac:chgData name="Bharat Bhatnagar" userId="9149839224635088" providerId="LiveId" clId="{24F2A97B-61F1-EC48-9963-2631984A483A}" dt="2022-11-24T17:36:22.224" v="3116" actId="1076"/>
          <ac:spMkLst>
            <pc:docMk/>
            <pc:sldMk cId="2202538971" sldId="282"/>
            <ac:spMk id="12" creationId="{78B6415D-37B9-8240-8C56-4C89F77F0808}"/>
          </ac:spMkLst>
        </pc:spChg>
        <pc:spChg chg="add mod">
          <ac:chgData name="Bharat Bhatnagar" userId="9149839224635088" providerId="LiveId" clId="{24F2A97B-61F1-EC48-9963-2631984A483A}" dt="2022-11-25T08:17:42.818" v="6388" actId="403"/>
          <ac:spMkLst>
            <pc:docMk/>
            <pc:sldMk cId="2202538971" sldId="282"/>
            <ac:spMk id="14" creationId="{1449B35C-4D62-C944-8C9C-95E2D9A2224D}"/>
          </ac:spMkLst>
        </pc:spChg>
      </pc:sldChg>
      <pc:sldChg chg="addSp modSp">
        <pc:chgData name="Bharat Bhatnagar" userId="9149839224635088" providerId="LiveId" clId="{24F2A97B-61F1-EC48-9963-2631984A483A}" dt="2022-11-24T13:25:57.788" v="1554"/>
        <pc:sldMkLst>
          <pc:docMk/>
          <pc:sldMk cId="3449586355" sldId="321"/>
        </pc:sldMkLst>
        <pc:spChg chg="add mod">
          <ac:chgData name="Bharat Bhatnagar" userId="9149839224635088" providerId="LiveId" clId="{24F2A97B-61F1-EC48-9963-2631984A483A}" dt="2022-11-24T13:25:57.788" v="1554"/>
          <ac:spMkLst>
            <pc:docMk/>
            <pc:sldMk cId="3449586355" sldId="321"/>
            <ac:spMk id="3" creationId="{D79D49A1-FCC3-0B41-8B94-F42DBD0C4F71}"/>
          </ac:spMkLst>
        </pc:spChg>
      </pc:sldChg>
      <pc:sldChg chg="addSp modSp">
        <pc:chgData name="Bharat Bhatnagar" userId="9149839224635088" providerId="LiveId" clId="{24F2A97B-61F1-EC48-9963-2631984A483A}" dt="2022-11-24T13:25:57.788" v="1554"/>
        <pc:sldMkLst>
          <pc:docMk/>
          <pc:sldMk cId="2772895368" sldId="336"/>
        </pc:sldMkLst>
        <pc:spChg chg="add mod">
          <ac:chgData name="Bharat Bhatnagar" userId="9149839224635088" providerId="LiveId" clId="{24F2A97B-61F1-EC48-9963-2631984A483A}" dt="2022-11-24T13:25:57.788" v="1554"/>
          <ac:spMkLst>
            <pc:docMk/>
            <pc:sldMk cId="2772895368" sldId="336"/>
            <ac:spMk id="11" creationId="{BA1F7BA1-F6A9-8B4D-A2CB-896A8B37C0A9}"/>
          </ac:spMkLst>
        </pc:spChg>
      </pc:sldChg>
      <pc:sldChg chg="modSp add del">
        <pc:chgData name="Bharat Bhatnagar" userId="9149839224635088" providerId="LiveId" clId="{24F2A97B-61F1-EC48-9963-2631984A483A}" dt="2022-11-24T13:44:42.545" v="1764"/>
        <pc:sldMkLst>
          <pc:docMk/>
          <pc:sldMk cId="1387875051" sldId="360"/>
        </pc:sldMkLst>
        <pc:spChg chg="mod">
          <ac:chgData name="Bharat Bhatnagar" userId="9149839224635088" providerId="LiveId" clId="{24F2A97B-61F1-EC48-9963-2631984A483A}" dt="2022-11-24T13:44:42.545" v="1764"/>
          <ac:spMkLst>
            <pc:docMk/>
            <pc:sldMk cId="1387875051" sldId="360"/>
            <ac:spMk id="4" creationId="{C3219078-3E60-7B4B-9E31-D86E16454592}"/>
          </ac:spMkLst>
        </pc:spChg>
      </pc:sldChg>
      <pc:sldChg chg="modSp add">
        <pc:chgData name="Bharat Bhatnagar" userId="9149839224635088" providerId="LiveId" clId="{24F2A97B-61F1-EC48-9963-2631984A483A}" dt="2022-11-24T13:44:42.644" v="1766" actId="27636"/>
        <pc:sldMkLst>
          <pc:docMk/>
          <pc:sldMk cId="1607337975" sldId="360"/>
        </pc:sldMkLst>
        <pc:spChg chg="mod">
          <ac:chgData name="Bharat Bhatnagar" userId="9149839224635088" providerId="LiveId" clId="{24F2A97B-61F1-EC48-9963-2631984A483A}" dt="2022-11-24T13:44:42.644" v="1766" actId="27636"/>
          <ac:spMkLst>
            <pc:docMk/>
            <pc:sldMk cId="1607337975" sldId="360"/>
            <ac:spMk id="4" creationId="{C3219078-3E60-7B4B-9E31-D86E16454592}"/>
          </ac:spMkLst>
        </pc:spChg>
      </pc:sldChg>
      <pc:sldChg chg="addSp delSp modSp add modTransition">
        <pc:chgData name="Bharat Bhatnagar" userId="9149839224635088" providerId="LiveId" clId="{24F2A97B-61F1-EC48-9963-2631984A483A}" dt="2022-11-25T08:14:24.195" v="6363" actId="255"/>
        <pc:sldMkLst>
          <pc:docMk/>
          <pc:sldMk cId="2549915621" sldId="365"/>
        </pc:sldMkLst>
        <pc:spChg chg="del">
          <ac:chgData name="Bharat Bhatnagar" userId="9149839224635088" providerId="LiveId" clId="{24F2A97B-61F1-EC48-9963-2631984A483A}" dt="2022-11-24T13:25:57.788" v="1554"/>
          <ac:spMkLst>
            <pc:docMk/>
            <pc:sldMk cId="2549915621" sldId="365"/>
            <ac:spMk id="2" creationId="{455BEE89-8607-7C41-AA67-8037DA758D44}"/>
          </ac:spMkLst>
        </pc:spChg>
        <pc:spChg chg="del mod">
          <ac:chgData name="Bharat Bhatnagar" userId="9149839224635088" providerId="LiveId" clId="{24F2A97B-61F1-EC48-9963-2631984A483A}" dt="2022-11-25T08:10:30.832" v="6301" actId="478"/>
          <ac:spMkLst>
            <pc:docMk/>
            <pc:sldMk cId="2549915621" sldId="365"/>
            <ac:spMk id="3" creationId="{8DB5415F-894A-A644-96D9-4383C6778EFF}"/>
          </ac:spMkLst>
        </pc:spChg>
        <pc:spChg chg="mod">
          <ac:chgData name="Bharat Bhatnagar" userId="9149839224635088" providerId="LiveId" clId="{24F2A97B-61F1-EC48-9963-2631984A483A}" dt="2022-11-25T08:11:03.284" v="6336" actId="1038"/>
          <ac:spMkLst>
            <pc:docMk/>
            <pc:sldMk cId="2549915621" sldId="365"/>
            <ac:spMk id="11" creationId="{BF819302-24EB-124F-BE7C-8E56C6DA0A28}"/>
          </ac:spMkLst>
        </pc:spChg>
        <pc:spChg chg="mod">
          <ac:chgData name="Bharat Bhatnagar" userId="9149839224635088" providerId="LiveId" clId="{24F2A97B-61F1-EC48-9963-2631984A483A}" dt="2022-11-25T08:11:03.284" v="6336" actId="1038"/>
          <ac:spMkLst>
            <pc:docMk/>
            <pc:sldMk cId="2549915621" sldId="365"/>
            <ac:spMk id="12" creationId="{C0CC14BC-62F6-F345-9F4E-5187DE3124B1}"/>
          </ac:spMkLst>
        </pc:spChg>
        <pc:spChg chg="add mod">
          <ac:chgData name="Bharat Bhatnagar" userId="9149839224635088" providerId="LiveId" clId="{24F2A97B-61F1-EC48-9963-2631984A483A}" dt="2022-11-25T08:14:24.195" v="6363" actId="255"/>
          <ac:spMkLst>
            <pc:docMk/>
            <pc:sldMk cId="2549915621" sldId="365"/>
            <ac:spMk id="13" creationId="{B95CB459-9423-FE4D-BE56-6F447FDD9871}"/>
          </ac:spMkLst>
        </pc:spChg>
        <pc:spChg chg="mod">
          <ac:chgData name="Bharat Bhatnagar" userId="9149839224635088" providerId="LiveId" clId="{24F2A97B-61F1-EC48-9963-2631984A483A}" dt="2022-11-25T08:11:03.284" v="6336" actId="1038"/>
          <ac:spMkLst>
            <pc:docMk/>
            <pc:sldMk cId="2549915621" sldId="365"/>
            <ac:spMk id="14" creationId="{A9EB8742-5304-9C43-9453-D7BE40E83ED0}"/>
          </ac:spMkLst>
        </pc:spChg>
        <pc:spChg chg="mod">
          <ac:chgData name="Bharat Bhatnagar" userId="9149839224635088" providerId="LiveId" clId="{24F2A97B-61F1-EC48-9963-2631984A483A}" dt="2022-11-25T08:11:03.284" v="6336" actId="1038"/>
          <ac:spMkLst>
            <pc:docMk/>
            <pc:sldMk cId="2549915621" sldId="365"/>
            <ac:spMk id="15" creationId="{BA6B4734-923B-A348-9367-1329AE007823}"/>
          </ac:spMkLst>
        </pc:spChg>
        <pc:picChg chg="mod">
          <ac:chgData name="Bharat Bhatnagar" userId="9149839224635088" providerId="LiveId" clId="{24F2A97B-61F1-EC48-9963-2631984A483A}" dt="2022-11-25T08:11:03.284" v="6336" actId="1038"/>
          <ac:picMkLst>
            <pc:docMk/>
            <pc:sldMk cId="2549915621" sldId="365"/>
            <ac:picMk id="7" creationId="{2377C86F-3658-4348-9B07-68D1936E1593}"/>
          </ac:picMkLst>
        </pc:picChg>
        <pc:picChg chg="mod">
          <ac:chgData name="Bharat Bhatnagar" userId="9149839224635088" providerId="LiveId" clId="{24F2A97B-61F1-EC48-9963-2631984A483A}" dt="2022-11-25T08:11:03.284" v="6336" actId="1038"/>
          <ac:picMkLst>
            <pc:docMk/>
            <pc:sldMk cId="2549915621" sldId="365"/>
            <ac:picMk id="8" creationId="{4AEBC17D-A86B-DF45-B3D4-19C9F950FEA2}"/>
          </ac:picMkLst>
        </pc:picChg>
        <pc:picChg chg="mod">
          <ac:chgData name="Bharat Bhatnagar" userId="9149839224635088" providerId="LiveId" clId="{24F2A97B-61F1-EC48-9963-2631984A483A}" dt="2022-11-25T08:11:03.284" v="6336" actId="1038"/>
          <ac:picMkLst>
            <pc:docMk/>
            <pc:sldMk cId="2549915621" sldId="365"/>
            <ac:picMk id="9" creationId="{EB748312-A417-4345-8641-B40CCFB66F47}"/>
          </ac:picMkLst>
        </pc:picChg>
        <pc:picChg chg="mod">
          <ac:chgData name="Bharat Bhatnagar" userId="9149839224635088" providerId="LiveId" clId="{24F2A97B-61F1-EC48-9963-2631984A483A}" dt="2022-11-25T08:11:03.284" v="6336" actId="1038"/>
          <ac:picMkLst>
            <pc:docMk/>
            <pc:sldMk cId="2549915621" sldId="365"/>
            <ac:picMk id="10" creationId="{7572F23B-CD4F-DF45-9B7B-098CA7DE16DC}"/>
          </ac:picMkLst>
        </pc:picChg>
      </pc:sldChg>
      <pc:sldChg chg="delSp modSp add modTransition">
        <pc:chgData name="Bharat Bhatnagar" userId="9149839224635088" providerId="LiveId" clId="{24F2A97B-61F1-EC48-9963-2631984A483A}" dt="2022-11-24T14:10:00.537" v="2296"/>
        <pc:sldMkLst>
          <pc:docMk/>
          <pc:sldMk cId="3772507200" sldId="366"/>
        </pc:sldMkLst>
        <pc:spChg chg="del">
          <ac:chgData name="Bharat Bhatnagar" userId="9149839224635088" providerId="LiveId" clId="{24F2A97B-61F1-EC48-9963-2631984A483A}" dt="2022-11-24T14:10:00.537" v="2296"/>
          <ac:spMkLst>
            <pc:docMk/>
            <pc:sldMk cId="3772507200" sldId="366"/>
            <ac:spMk id="4" creationId="{31DDA812-AF85-7C49-A5CF-16A1B007E50B}"/>
          </ac:spMkLst>
        </pc:spChg>
        <pc:grpChg chg="del">
          <ac:chgData name="Bharat Bhatnagar" userId="9149839224635088" providerId="LiveId" clId="{24F2A97B-61F1-EC48-9963-2631984A483A}" dt="2022-11-24T14:03:01.334" v="2178" actId="478"/>
          <ac:grpSpMkLst>
            <pc:docMk/>
            <pc:sldMk cId="3772507200" sldId="366"/>
            <ac:grpSpMk id="26" creationId="{6CDB3B48-D655-6E4E-A926-BAD1590FB6D6}"/>
          </ac:grpSpMkLst>
        </pc:grpChg>
        <pc:picChg chg="mod">
          <ac:chgData name="Bharat Bhatnagar" userId="9149839224635088" providerId="LiveId" clId="{24F2A97B-61F1-EC48-9963-2631984A483A}" dt="2022-11-24T14:03:10.283" v="2188"/>
          <ac:picMkLst>
            <pc:docMk/>
            <pc:sldMk cId="3772507200" sldId="366"/>
            <ac:picMk id="6" creationId="{5CE4E897-14E7-874E-8B68-623A780007A6}"/>
          </ac:picMkLst>
        </pc:picChg>
      </pc:sldChg>
      <pc:sldChg chg="delSp modSp add modTransition">
        <pc:chgData name="Bharat Bhatnagar" userId="9149839224635088" providerId="LiveId" clId="{24F2A97B-61F1-EC48-9963-2631984A483A}" dt="2022-11-24T14:10:00.537" v="2296"/>
        <pc:sldMkLst>
          <pc:docMk/>
          <pc:sldMk cId="1027111403" sldId="368"/>
        </pc:sldMkLst>
        <pc:spChg chg="del">
          <ac:chgData name="Bharat Bhatnagar" userId="9149839224635088" providerId="LiveId" clId="{24F2A97B-61F1-EC48-9963-2631984A483A}" dt="2022-11-24T14:10:00.537" v="2296"/>
          <ac:spMkLst>
            <pc:docMk/>
            <pc:sldMk cId="1027111403" sldId="368"/>
            <ac:spMk id="4" creationId="{60F4EA69-80EE-194A-8E20-48878F478F4B}"/>
          </ac:spMkLst>
        </pc:spChg>
        <pc:spChg chg="mod">
          <ac:chgData name="Bharat Bhatnagar" userId="9149839224635088" providerId="LiveId" clId="{24F2A97B-61F1-EC48-9963-2631984A483A}" dt="2022-11-24T14:04:55.176" v="2194" actId="14100"/>
          <ac:spMkLst>
            <pc:docMk/>
            <pc:sldMk cId="1027111403" sldId="368"/>
            <ac:spMk id="7" creationId="{8B675EF1-6806-1C4A-ADC4-F60FA432EEDE}"/>
          </ac:spMkLst>
        </pc:spChg>
        <pc:spChg chg="mod">
          <ac:chgData name="Bharat Bhatnagar" userId="9149839224635088" providerId="LiveId" clId="{24F2A97B-61F1-EC48-9963-2631984A483A}" dt="2022-11-24T14:05:01.878" v="2196" actId="14100"/>
          <ac:spMkLst>
            <pc:docMk/>
            <pc:sldMk cId="1027111403" sldId="368"/>
            <ac:spMk id="10" creationId="{896BBEB6-945F-A949-9140-F2523A30C9A9}"/>
          </ac:spMkLst>
        </pc:spChg>
        <pc:spChg chg="mod">
          <ac:chgData name="Bharat Bhatnagar" userId="9149839224635088" providerId="LiveId" clId="{24F2A97B-61F1-EC48-9963-2631984A483A}" dt="2022-11-24T14:04:58.160" v="2195" actId="14100"/>
          <ac:spMkLst>
            <pc:docMk/>
            <pc:sldMk cId="1027111403" sldId="368"/>
            <ac:spMk id="15" creationId="{4EFC3E1B-2FC2-334A-BFE9-DB19B0613F7B}"/>
          </ac:spMkLst>
        </pc:spChg>
        <pc:spChg chg="mod">
          <ac:chgData name="Bharat Bhatnagar" userId="9149839224635088" providerId="LiveId" clId="{24F2A97B-61F1-EC48-9963-2631984A483A}" dt="2022-11-24T14:05:05.566" v="2197" actId="14100"/>
          <ac:spMkLst>
            <pc:docMk/>
            <pc:sldMk cId="1027111403" sldId="368"/>
            <ac:spMk id="28" creationId="{970DB79A-26AE-6449-BE05-88EE8F87724C}"/>
          </ac:spMkLst>
        </pc:spChg>
        <pc:picChg chg="mod">
          <ac:chgData name="Bharat Bhatnagar" userId="9149839224635088" providerId="LiveId" clId="{24F2A97B-61F1-EC48-9963-2631984A483A}" dt="2022-11-24T14:03:25.252" v="2190"/>
          <ac:picMkLst>
            <pc:docMk/>
            <pc:sldMk cId="1027111403" sldId="368"/>
            <ac:picMk id="6" creationId="{29EED58B-5820-6D41-A6EE-AEA5ED980884}"/>
          </ac:picMkLst>
        </pc:picChg>
        <pc:cxnChg chg="mod">
          <ac:chgData name="Bharat Bhatnagar" userId="9149839224635088" providerId="LiveId" clId="{24F2A97B-61F1-EC48-9963-2631984A483A}" dt="2022-11-24T14:04:55.176" v="2194" actId="14100"/>
          <ac:cxnSpMkLst>
            <pc:docMk/>
            <pc:sldMk cId="1027111403" sldId="368"/>
            <ac:cxnSpMk id="8" creationId="{BBB87EEA-CC48-6F46-BBEA-4446C3EB7BC3}"/>
          </ac:cxnSpMkLst>
        </pc:cxnChg>
        <pc:cxnChg chg="mod">
          <ac:chgData name="Bharat Bhatnagar" userId="9149839224635088" providerId="LiveId" clId="{24F2A97B-61F1-EC48-9963-2631984A483A}" dt="2022-11-24T14:05:01.878" v="2196" actId="14100"/>
          <ac:cxnSpMkLst>
            <pc:docMk/>
            <pc:sldMk cId="1027111403" sldId="368"/>
            <ac:cxnSpMk id="11" creationId="{92EC2564-70DB-E24D-9451-81AB294A9D99}"/>
          </ac:cxnSpMkLst>
        </pc:cxnChg>
        <pc:cxnChg chg="mod">
          <ac:chgData name="Bharat Bhatnagar" userId="9149839224635088" providerId="LiveId" clId="{24F2A97B-61F1-EC48-9963-2631984A483A}" dt="2022-11-24T14:04:58.160" v="2195" actId="14100"/>
          <ac:cxnSpMkLst>
            <pc:docMk/>
            <pc:sldMk cId="1027111403" sldId="368"/>
            <ac:cxnSpMk id="16" creationId="{C109FE79-A65B-5541-81F5-00C8DAF610D7}"/>
          </ac:cxnSpMkLst>
        </pc:cxnChg>
      </pc:sldChg>
      <pc:sldChg chg="delSp modSp add modTransition">
        <pc:chgData name="Bharat Bhatnagar" userId="9149839224635088" providerId="LiveId" clId="{24F2A97B-61F1-EC48-9963-2631984A483A}" dt="2022-11-24T14:10:00.537" v="2296"/>
        <pc:sldMkLst>
          <pc:docMk/>
          <pc:sldMk cId="536007254" sldId="369"/>
        </pc:sldMkLst>
        <pc:spChg chg="del">
          <ac:chgData name="Bharat Bhatnagar" userId="9149839224635088" providerId="LiveId" clId="{24F2A97B-61F1-EC48-9963-2631984A483A}" dt="2022-11-24T14:10:00.537" v="2296"/>
          <ac:spMkLst>
            <pc:docMk/>
            <pc:sldMk cId="536007254" sldId="369"/>
            <ac:spMk id="4" creationId="{ECE788F0-CCF0-1847-9D33-3E848636A968}"/>
          </ac:spMkLst>
        </pc:spChg>
        <pc:picChg chg="mod">
          <ac:chgData name="Bharat Bhatnagar" userId="9149839224635088" providerId="LiveId" clId="{24F2A97B-61F1-EC48-9963-2631984A483A}" dt="2022-11-24T14:04:05.540" v="2193"/>
          <ac:picMkLst>
            <pc:docMk/>
            <pc:sldMk cId="536007254" sldId="369"/>
            <ac:picMk id="20" creationId="{1D7D45A1-1ED8-B542-88D3-D835243CAD23}"/>
          </ac:picMkLst>
        </pc:picChg>
        <pc:picChg chg="mod">
          <ac:chgData name="Bharat Bhatnagar" userId="9149839224635088" providerId="LiveId" clId="{24F2A97B-61F1-EC48-9963-2631984A483A}" dt="2022-11-24T14:03:30.855" v="2191"/>
          <ac:picMkLst>
            <pc:docMk/>
            <pc:sldMk cId="536007254" sldId="369"/>
            <ac:picMk id="23" creationId="{8E4C7E23-F8EF-2240-829E-74607DBC49BB}"/>
          </ac:picMkLst>
        </pc:picChg>
      </pc:sldChg>
      <pc:sldChg chg="addSp delSp modSp add addAnim delAnim modAnim">
        <pc:chgData name="Bharat Bhatnagar" userId="9149839224635088" providerId="LiveId" clId="{24F2A97B-61F1-EC48-9963-2631984A483A}" dt="2022-11-25T08:08:00.570" v="6281"/>
        <pc:sldMkLst>
          <pc:docMk/>
          <pc:sldMk cId="13328652" sldId="405"/>
        </pc:sldMkLst>
        <pc:spChg chg="add mod">
          <ac:chgData name="Bharat Bhatnagar" userId="9149839224635088" providerId="LiveId" clId="{24F2A97B-61F1-EC48-9963-2631984A483A}" dt="2022-11-25T08:08:00.570" v="6281"/>
          <ac:spMkLst>
            <pc:docMk/>
            <pc:sldMk cId="13328652" sldId="405"/>
            <ac:spMk id="19" creationId="{18381C43-740E-3A43-8F4B-19AFB5875E56}"/>
          </ac:spMkLst>
        </pc:spChg>
        <pc:spChg chg="mod">
          <ac:chgData name="Bharat Bhatnagar" userId="9149839224635088" providerId="LiveId" clId="{24F2A97B-61F1-EC48-9963-2631984A483A}" dt="2022-11-24T18:24:20.205" v="4182" actId="14100"/>
          <ac:spMkLst>
            <pc:docMk/>
            <pc:sldMk cId="13328652" sldId="405"/>
            <ac:spMk id="29" creationId="{00000000-0000-0000-0000-000000000000}"/>
          </ac:spMkLst>
        </pc:spChg>
        <pc:spChg chg="mod">
          <ac:chgData name="Bharat Bhatnagar" userId="9149839224635088" providerId="LiveId" clId="{24F2A97B-61F1-EC48-9963-2631984A483A}" dt="2022-11-24T18:24:23.359" v="4183" actId="1076"/>
          <ac:spMkLst>
            <pc:docMk/>
            <pc:sldMk cId="13328652" sldId="405"/>
            <ac:spMk id="30" creationId="{00000000-0000-0000-0000-000000000000}"/>
          </ac:spMkLst>
        </pc:spChg>
        <pc:spChg chg="del mod">
          <ac:chgData name="Bharat Bhatnagar" userId="9149839224635088" providerId="LiveId" clId="{24F2A97B-61F1-EC48-9963-2631984A483A}" dt="2022-11-25T08:07:59.007" v="6280" actId="478"/>
          <ac:spMkLst>
            <pc:docMk/>
            <pc:sldMk cId="13328652" sldId="405"/>
            <ac:spMk id="282" creationId="{00000000-0000-0000-0000-000000000000}"/>
          </ac:spMkLst>
        </pc:spChg>
        <pc:picChg chg="add del mod">
          <ac:chgData name="Bharat Bhatnagar" userId="9149839224635088" providerId="LiveId" clId="{24F2A97B-61F1-EC48-9963-2631984A483A}" dt="2022-11-24T18:23:34.470" v="4171" actId="478"/>
          <ac:picMkLst>
            <pc:docMk/>
            <pc:sldMk cId="13328652" sldId="405"/>
            <ac:picMk id="2" creationId="{A79FA25F-72AC-A74B-8443-F450392C15D5}"/>
          </ac:picMkLst>
        </pc:picChg>
        <pc:picChg chg="add del">
          <ac:chgData name="Bharat Bhatnagar" userId="9149839224635088" providerId="LiveId" clId="{24F2A97B-61F1-EC48-9963-2631984A483A}" dt="2022-11-24T18:24:02.186" v="4178" actId="478"/>
          <ac:picMkLst>
            <pc:docMk/>
            <pc:sldMk cId="13328652" sldId="405"/>
            <ac:picMk id="3" creationId="{00000000-0000-0000-0000-000000000000}"/>
          </ac:picMkLst>
        </pc:picChg>
        <pc:picChg chg="add mod">
          <ac:chgData name="Bharat Bhatnagar" userId="9149839224635088" providerId="LiveId" clId="{24F2A97B-61F1-EC48-9963-2631984A483A}" dt="2022-11-24T18:24:15.979" v="4181" actId="167"/>
          <ac:picMkLst>
            <pc:docMk/>
            <pc:sldMk cId="13328652" sldId="405"/>
            <ac:picMk id="5" creationId="{55553779-990D-9A46-81BD-4658936F3E73}"/>
          </ac:picMkLst>
        </pc:picChg>
      </pc:sldChg>
      <pc:sldChg chg="addSp delSp modSp add modTransition modAnim">
        <pc:chgData name="Bharat Bhatnagar" userId="9149839224635088" providerId="LiveId" clId="{24F2A97B-61F1-EC48-9963-2631984A483A}" dt="2022-11-25T08:13:30.701" v="6361" actId="14100"/>
        <pc:sldMkLst>
          <pc:docMk/>
          <pc:sldMk cId="1848542271" sldId="406"/>
        </pc:sldMkLst>
        <pc:spChg chg="del">
          <ac:chgData name="Bharat Bhatnagar" userId="9149839224635088" providerId="LiveId" clId="{24F2A97B-61F1-EC48-9963-2631984A483A}" dt="2022-11-24T14:10:00.537" v="2296"/>
          <ac:spMkLst>
            <pc:docMk/>
            <pc:sldMk cId="1848542271" sldId="406"/>
            <ac:spMk id="5" creationId="{61E38F7D-C646-B94C-90C1-1239CF3CF046}"/>
          </ac:spMkLst>
        </pc:spChg>
        <pc:spChg chg="del mod">
          <ac:chgData name="Bharat Bhatnagar" userId="9149839224635088" providerId="LiveId" clId="{24F2A97B-61F1-EC48-9963-2631984A483A}" dt="2022-11-25T08:13:18.855" v="6358" actId="478"/>
          <ac:spMkLst>
            <pc:docMk/>
            <pc:sldMk cId="1848542271" sldId="406"/>
            <ac:spMk id="7" creationId="{7F33D53D-0B65-0942-999F-D55FE38C8AA6}"/>
          </ac:spMkLst>
        </pc:spChg>
        <pc:spChg chg="mod">
          <ac:chgData name="Bharat Bhatnagar" userId="9149839224635088" providerId="LiveId" clId="{24F2A97B-61F1-EC48-9963-2631984A483A}" dt="2022-11-24T14:00:11.321" v="2159" actId="20577"/>
          <ac:spMkLst>
            <pc:docMk/>
            <pc:sldMk cId="1848542271" sldId="406"/>
            <ac:spMk id="9" creationId="{75C83FCC-2D4A-4345-90E2-C892F5E11406}"/>
          </ac:spMkLst>
        </pc:spChg>
        <pc:spChg chg="add mod">
          <ac:chgData name="Bharat Bhatnagar" userId="9149839224635088" providerId="LiveId" clId="{24F2A97B-61F1-EC48-9963-2631984A483A}" dt="2022-11-25T08:13:30.701" v="6361" actId="14100"/>
          <ac:spMkLst>
            <pc:docMk/>
            <pc:sldMk cId="1848542271" sldId="406"/>
            <ac:spMk id="33" creationId="{FCC4F026-3700-744C-B7AD-4F7BCED6849D}"/>
          </ac:spMkLst>
        </pc:spChg>
        <pc:picChg chg="add mod">
          <ac:chgData name="Bharat Bhatnagar" userId="9149839224635088" providerId="LiveId" clId="{24F2A97B-61F1-EC48-9963-2631984A483A}" dt="2022-11-24T14:00:26.045" v="2163" actId="1076"/>
          <ac:picMkLst>
            <pc:docMk/>
            <pc:sldMk cId="1848542271" sldId="406"/>
            <ac:picMk id="2" creationId="{22AD12E5-5B6C-204F-A0D7-BDB45084D53F}"/>
          </ac:picMkLst>
        </pc:picChg>
      </pc:sldChg>
      <pc:sldChg chg="addSp delSp modSp add modTransition modNotesTx">
        <pc:chgData name="Bharat Bhatnagar" userId="9149839224635088" providerId="LiveId" clId="{24F2A97B-61F1-EC48-9963-2631984A483A}" dt="2022-11-25T08:07:35.519" v="6277"/>
        <pc:sldMkLst>
          <pc:docMk/>
          <pc:sldMk cId="2771543003" sldId="408"/>
        </pc:sldMkLst>
        <pc:spChg chg="mod">
          <ac:chgData name="Bharat Bhatnagar" userId="9149839224635088" providerId="LiveId" clId="{24F2A97B-61F1-EC48-9963-2631984A483A}" dt="2022-11-24T13:23:49.620" v="1544" actId="20577"/>
          <ac:spMkLst>
            <pc:docMk/>
            <pc:sldMk cId="2771543003" sldId="408"/>
            <ac:spMk id="2" creationId="{37567A9A-52CD-3D48-8C86-2891AD43CE94}"/>
          </ac:spMkLst>
        </pc:spChg>
        <pc:spChg chg="add del mod">
          <ac:chgData name="Bharat Bhatnagar" userId="9149839224635088" providerId="LiveId" clId="{24F2A97B-61F1-EC48-9963-2631984A483A}" dt="2022-11-25T08:07:35.519" v="6277"/>
          <ac:spMkLst>
            <pc:docMk/>
            <pc:sldMk cId="2771543003" sldId="408"/>
            <ac:spMk id="4" creationId="{4E588720-1958-CA42-8401-2CAE5979EA74}"/>
          </ac:spMkLst>
        </pc:spChg>
        <pc:spChg chg="mod">
          <ac:chgData name="Bharat Bhatnagar" userId="9149839224635088" providerId="LiveId" clId="{24F2A97B-61F1-EC48-9963-2631984A483A}" dt="2022-11-24T13:23:40.735" v="1534" actId="1036"/>
          <ac:spMkLst>
            <pc:docMk/>
            <pc:sldMk cId="2771543003" sldId="408"/>
            <ac:spMk id="16" creationId="{2A820792-172F-674A-A2CB-F22DDCEA6634}"/>
          </ac:spMkLst>
        </pc:spChg>
        <pc:spChg chg="mod">
          <ac:chgData name="Bharat Bhatnagar" userId="9149839224635088" providerId="LiveId" clId="{24F2A97B-61F1-EC48-9963-2631984A483A}" dt="2022-11-24T13:23:40.735" v="1534" actId="1036"/>
          <ac:spMkLst>
            <pc:docMk/>
            <pc:sldMk cId="2771543003" sldId="408"/>
            <ac:spMk id="19" creationId="{C7FC80DE-05DB-F741-9170-6E63BB66D9B5}"/>
          </ac:spMkLst>
        </pc:spChg>
        <pc:spChg chg="mod">
          <ac:chgData name="Bharat Bhatnagar" userId="9149839224635088" providerId="LiveId" clId="{24F2A97B-61F1-EC48-9963-2631984A483A}" dt="2022-11-24T13:23:40.735" v="1534" actId="1036"/>
          <ac:spMkLst>
            <pc:docMk/>
            <pc:sldMk cId="2771543003" sldId="408"/>
            <ac:spMk id="20" creationId="{0D8C0887-7BF7-D04F-9ED1-0EC9747B5BD5}"/>
          </ac:spMkLst>
        </pc:spChg>
        <pc:spChg chg="mod">
          <ac:chgData name="Bharat Bhatnagar" userId="9149839224635088" providerId="LiveId" clId="{24F2A97B-61F1-EC48-9963-2631984A483A}" dt="2022-11-24T13:23:40.735" v="1534" actId="1036"/>
          <ac:spMkLst>
            <pc:docMk/>
            <pc:sldMk cId="2771543003" sldId="408"/>
            <ac:spMk id="21" creationId="{589390C5-1136-A341-90AB-2544C7713E69}"/>
          </ac:spMkLst>
        </pc:spChg>
        <pc:picChg chg="mod">
          <ac:chgData name="Bharat Bhatnagar" userId="9149839224635088" providerId="LiveId" clId="{24F2A97B-61F1-EC48-9963-2631984A483A}" dt="2022-11-24T13:23:40.735" v="1534" actId="1036"/>
          <ac:picMkLst>
            <pc:docMk/>
            <pc:sldMk cId="2771543003" sldId="408"/>
            <ac:picMk id="10" creationId="{49942737-8F7C-644B-A0F8-3902A4EB1D06}"/>
          </ac:picMkLst>
        </pc:picChg>
        <pc:picChg chg="mod">
          <ac:chgData name="Bharat Bhatnagar" userId="9149839224635088" providerId="LiveId" clId="{24F2A97B-61F1-EC48-9963-2631984A483A}" dt="2022-11-24T13:23:40.735" v="1534" actId="1036"/>
          <ac:picMkLst>
            <pc:docMk/>
            <pc:sldMk cId="2771543003" sldId="408"/>
            <ac:picMk id="11" creationId="{0F27E3E4-9461-7A4F-98F6-6B4BCF8FE77A}"/>
          </ac:picMkLst>
        </pc:picChg>
        <pc:picChg chg="mod">
          <ac:chgData name="Bharat Bhatnagar" userId="9149839224635088" providerId="LiveId" clId="{24F2A97B-61F1-EC48-9963-2631984A483A}" dt="2022-11-24T13:23:40.735" v="1534" actId="1036"/>
          <ac:picMkLst>
            <pc:docMk/>
            <pc:sldMk cId="2771543003" sldId="408"/>
            <ac:picMk id="12" creationId="{3A2CEA85-80EC-B449-BC57-68225C68ECC9}"/>
          </ac:picMkLst>
        </pc:picChg>
        <pc:picChg chg="mod">
          <ac:chgData name="Bharat Bhatnagar" userId="9149839224635088" providerId="LiveId" clId="{24F2A97B-61F1-EC48-9963-2631984A483A}" dt="2022-11-24T13:23:40.735" v="1534" actId="1036"/>
          <ac:picMkLst>
            <pc:docMk/>
            <pc:sldMk cId="2771543003" sldId="408"/>
            <ac:picMk id="13" creationId="{BE49B125-055A-1A41-A3F5-355A849C957B}"/>
          </ac:picMkLst>
        </pc:picChg>
        <pc:picChg chg="add del mod">
          <ac:chgData name="Bharat Bhatnagar" userId="9149839224635088" providerId="LiveId" clId="{24F2A97B-61F1-EC48-9963-2631984A483A}" dt="2022-11-24T17:33:14.650" v="3081" actId="478"/>
          <ac:picMkLst>
            <pc:docMk/>
            <pc:sldMk cId="2771543003" sldId="408"/>
            <ac:picMk id="14" creationId="{1BEB6397-78ED-0040-AF66-B426A0129F54}"/>
          </ac:picMkLst>
        </pc:picChg>
        <pc:picChg chg="add">
          <ac:chgData name="Bharat Bhatnagar" userId="9149839224635088" providerId="LiveId" clId="{24F2A97B-61F1-EC48-9963-2631984A483A}" dt="2022-11-24T17:33:11.597" v="3079"/>
          <ac:picMkLst>
            <pc:docMk/>
            <pc:sldMk cId="2771543003" sldId="408"/>
            <ac:picMk id="17" creationId="{DF620AA0-673C-6B48-9E70-8FA4031D4D14}"/>
          </ac:picMkLst>
        </pc:picChg>
        <pc:picChg chg="add">
          <ac:chgData name="Bharat Bhatnagar" userId="9149839224635088" providerId="LiveId" clId="{24F2A97B-61F1-EC48-9963-2631984A483A}" dt="2022-11-24T17:33:11.597" v="3079"/>
          <ac:picMkLst>
            <pc:docMk/>
            <pc:sldMk cId="2771543003" sldId="408"/>
            <ac:picMk id="18" creationId="{CE3C9B19-1CA4-C943-B3C3-2A9250D5FA58}"/>
          </ac:picMkLst>
        </pc:picChg>
        <pc:picChg chg="mod">
          <ac:chgData name="Bharat Bhatnagar" userId="9149839224635088" providerId="LiveId" clId="{24F2A97B-61F1-EC48-9963-2631984A483A}" dt="2022-11-24T13:22:57.363" v="1517"/>
          <ac:picMkLst>
            <pc:docMk/>
            <pc:sldMk cId="2771543003" sldId="408"/>
            <ac:picMk id="22" creationId="{9C112595-D347-ED40-94E5-FF8CED9D47A2}"/>
          </ac:picMkLst>
        </pc:picChg>
        <pc:picChg chg="mod">
          <ac:chgData name="Bharat Bhatnagar" userId="9149839224635088" providerId="LiveId" clId="{24F2A97B-61F1-EC48-9963-2631984A483A}" dt="2022-11-24T17:33:21.952" v="3083" actId="1076"/>
          <ac:picMkLst>
            <pc:docMk/>
            <pc:sldMk cId="2771543003" sldId="408"/>
            <ac:picMk id="3074" creationId="{67D98992-FDB5-5944-8032-9FCCD7074F20}"/>
          </ac:picMkLst>
        </pc:picChg>
      </pc:sldChg>
      <pc:sldChg chg="addSp modSp">
        <pc:chgData name="Bharat Bhatnagar" userId="9149839224635088" providerId="LiveId" clId="{24F2A97B-61F1-EC48-9963-2631984A483A}" dt="2022-11-24T13:55:58.013" v="2149" actId="1076"/>
        <pc:sldMkLst>
          <pc:docMk/>
          <pc:sldMk cId="2859893748" sldId="750"/>
        </pc:sldMkLst>
        <pc:spChg chg="add mod">
          <ac:chgData name="Bharat Bhatnagar" userId="9149839224635088" providerId="LiveId" clId="{24F2A97B-61F1-EC48-9963-2631984A483A}" dt="2022-11-24T13:25:57.788" v="1554"/>
          <ac:spMkLst>
            <pc:docMk/>
            <pc:sldMk cId="2859893748" sldId="750"/>
            <ac:spMk id="2" creationId="{E8C138B3-A39E-084A-95BE-BA09465E6E84}"/>
          </ac:spMkLst>
        </pc:spChg>
        <pc:picChg chg="mod">
          <ac:chgData name="Bharat Bhatnagar" userId="9149839224635088" providerId="LiveId" clId="{24F2A97B-61F1-EC48-9963-2631984A483A}" dt="2022-11-24T13:55:58.013" v="2149" actId="1076"/>
          <ac:picMkLst>
            <pc:docMk/>
            <pc:sldMk cId="2859893748" sldId="750"/>
            <ac:picMk id="3" creationId="{953DBFDF-BEAC-7A4A-AC9E-F141DA83ED98}"/>
          </ac:picMkLst>
        </pc:picChg>
      </pc:sldChg>
      <pc:sldChg chg="delSp modTransition">
        <pc:chgData name="Bharat Bhatnagar" userId="9149839224635088" providerId="LiveId" clId="{24F2A97B-61F1-EC48-9963-2631984A483A}" dt="2022-11-24T18:37:18.389" v="4449"/>
        <pc:sldMkLst>
          <pc:docMk/>
          <pc:sldMk cId="2288987842" sldId="782"/>
        </pc:sldMkLst>
        <pc:spChg chg="del">
          <ac:chgData name="Bharat Bhatnagar" userId="9149839224635088" providerId="LiveId" clId="{24F2A97B-61F1-EC48-9963-2631984A483A}" dt="2022-11-24T13:25:57.788" v="1554"/>
          <ac:spMkLst>
            <pc:docMk/>
            <pc:sldMk cId="2288987842" sldId="782"/>
            <ac:spMk id="6" creationId="{4E6E523B-E34C-1D43-AF9F-55FD731B565E}"/>
          </ac:spMkLst>
        </pc:spChg>
      </pc:sldChg>
      <pc:sldChg chg="delSp modTransition">
        <pc:chgData name="Bharat Bhatnagar" userId="9149839224635088" providerId="LiveId" clId="{24F2A97B-61F1-EC48-9963-2631984A483A}" dt="2022-11-24T18:37:18.389" v="4449"/>
        <pc:sldMkLst>
          <pc:docMk/>
          <pc:sldMk cId="3407946870" sldId="783"/>
        </pc:sldMkLst>
        <pc:spChg chg="del">
          <ac:chgData name="Bharat Bhatnagar" userId="9149839224635088" providerId="LiveId" clId="{24F2A97B-61F1-EC48-9963-2631984A483A}" dt="2022-11-24T13:25:57.788" v="1554"/>
          <ac:spMkLst>
            <pc:docMk/>
            <pc:sldMk cId="3407946870" sldId="783"/>
            <ac:spMk id="7" creationId="{5E85DDC6-2D50-EE4D-84D0-681179BA19FE}"/>
          </ac:spMkLst>
        </pc:spChg>
      </pc:sldChg>
      <pc:sldChg chg="delSp modTransition">
        <pc:chgData name="Bharat Bhatnagar" userId="9149839224635088" providerId="LiveId" clId="{24F2A97B-61F1-EC48-9963-2631984A483A}" dt="2022-11-24T18:37:18.389" v="4449"/>
        <pc:sldMkLst>
          <pc:docMk/>
          <pc:sldMk cId="966950590" sldId="790"/>
        </pc:sldMkLst>
        <pc:spChg chg="del">
          <ac:chgData name="Bharat Bhatnagar" userId="9149839224635088" providerId="LiveId" clId="{24F2A97B-61F1-EC48-9963-2631984A483A}" dt="2022-11-24T13:25:57.788" v="1554"/>
          <ac:spMkLst>
            <pc:docMk/>
            <pc:sldMk cId="966950590" sldId="790"/>
            <ac:spMk id="7" creationId="{5E85DDC6-2D50-EE4D-84D0-681179BA19FE}"/>
          </ac:spMkLst>
        </pc:spChg>
      </pc:sldChg>
      <pc:sldChg chg="delSp modTransition">
        <pc:chgData name="Bharat Bhatnagar" userId="9149839224635088" providerId="LiveId" clId="{24F2A97B-61F1-EC48-9963-2631984A483A}" dt="2022-11-24T18:37:18.389" v="4449"/>
        <pc:sldMkLst>
          <pc:docMk/>
          <pc:sldMk cId="3777049170" sldId="791"/>
        </pc:sldMkLst>
        <pc:spChg chg="del">
          <ac:chgData name="Bharat Bhatnagar" userId="9149839224635088" providerId="LiveId" clId="{24F2A97B-61F1-EC48-9963-2631984A483A}" dt="2022-11-24T13:25:57.788" v="1554"/>
          <ac:spMkLst>
            <pc:docMk/>
            <pc:sldMk cId="3777049170" sldId="791"/>
            <ac:spMk id="47" creationId="{94EAA89E-4427-D04F-AB50-818CAA48C350}"/>
          </ac:spMkLst>
        </pc:spChg>
      </pc:sldChg>
      <pc:sldChg chg="delSp modTransition">
        <pc:chgData name="Bharat Bhatnagar" userId="9149839224635088" providerId="LiveId" clId="{24F2A97B-61F1-EC48-9963-2631984A483A}" dt="2022-11-24T18:37:18.389" v="4449"/>
        <pc:sldMkLst>
          <pc:docMk/>
          <pc:sldMk cId="1136880399" sldId="792"/>
        </pc:sldMkLst>
        <pc:spChg chg="del">
          <ac:chgData name="Bharat Bhatnagar" userId="9149839224635088" providerId="LiveId" clId="{24F2A97B-61F1-EC48-9963-2631984A483A}" dt="2022-11-24T13:25:57.788" v="1554"/>
          <ac:spMkLst>
            <pc:docMk/>
            <pc:sldMk cId="1136880399" sldId="792"/>
            <ac:spMk id="47" creationId="{94EAA89E-4427-D04F-AB50-818CAA48C350}"/>
          </ac:spMkLst>
        </pc:spChg>
      </pc:sldChg>
      <pc:sldChg chg="delSp modTransition">
        <pc:chgData name="Bharat Bhatnagar" userId="9149839224635088" providerId="LiveId" clId="{24F2A97B-61F1-EC48-9963-2631984A483A}" dt="2022-11-24T18:37:18.389" v="4449"/>
        <pc:sldMkLst>
          <pc:docMk/>
          <pc:sldMk cId="2861951290" sldId="793"/>
        </pc:sldMkLst>
        <pc:spChg chg="del">
          <ac:chgData name="Bharat Bhatnagar" userId="9149839224635088" providerId="LiveId" clId="{24F2A97B-61F1-EC48-9963-2631984A483A}" dt="2022-11-24T13:25:57.788" v="1554"/>
          <ac:spMkLst>
            <pc:docMk/>
            <pc:sldMk cId="2861951290" sldId="793"/>
            <ac:spMk id="47" creationId="{94EAA89E-4427-D04F-AB50-818CAA48C350}"/>
          </ac:spMkLst>
        </pc:spChg>
      </pc:sldChg>
      <pc:sldChg chg="delSp modTransition">
        <pc:chgData name="Bharat Bhatnagar" userId="9149839224635088" providerId="LiveId" clId="{24F2A97B-61F1-EC48-9963-2631984A483A}" dt="2022-11-24T18:37:18.389" v="4449"/>
        <pc:sldMkLst>
          <pc:docMk/>
          <pc:sldMk cId="259058914" sldId="795"/>
        </pc:sldMkLst>
        <pc:spChg chg="del">
          <ac:chgData name="Bharat Bhatnagar" userId="9149839224635088" providerId="LiveId" clId="{24F2A97B-61F1-EC48-9963-2631984A483A}" dt="2022-11-24T13:25:57.788" v="1554"/>
          <ac:spMkLst>
            <pc:docMk/>
            <pc:sldMk cId="259058914" sldId="795"/>
            <ac:spMk id="7" creationId="{5E85DDC6-2D50-EE4D-84D0-681179BA19FE}"/>
          </ac:spMkLst>
        </pc:spChg>
      </pc:sldChg>
      <pc:sldChg chg="delSp modTransition">
        <pc:chgData name="Bharat Bhatnagar" userId="9149839224635088" providerId="LiveId" clId="{24F2A97B-61F1-EC48-9963-2631984A483A}" dt="2022-11-24T18:37:18.389" v="4449"/>
        <pc:sldMkLst>
          <pc:docMk/>
          <pc:sldMk cId="1886783925" sldId="796"/>
        </pc:sldMkLst>
        <pc:spChg chg="del">
          <ac:chgData name="Bharat Bhatnagar" userId="9149839224635088" providerId="LiveId" clId="{24F2A97B-61F1-EC48-9963-2631984A483A}" dt="2022-11-24T13:25:57.788" v="1554"/>
          <ac:spMkLst>
            <pc:docMk/>
            <pc:sldMk cId="1886783925" sldId="796"/>
            <ac:spMk id="7" creationId="{5E85DDC6-2D50-EE4D-84D0-681179BA19FE}"/>
          </ac:spMkLst>
        </pc:spChg>
      </pc:sldChg>
      <pc:sldChg chg="delSp modTransition">
        <pc:chgData name="Bharat Bhatnagar" userId="9149839224635088" providerId="LiveId" clId="{24F2A97B-61F1-EC48-9963-2631984A483A}" dt="2022-11-24T18:37:18.389" v="4449"/>
        <pc:sldMkLst>
          <pc:docMk/>
          <pc:sldMk cId="1372371218" sldId="797"/>
        </pc:sldMkLst>
        <pc:spChg chg="del">
          <ac:chgData name="Bharat Bhatnagar" userId="9149839224635088" providerId="LiveId" clId="{24F2A97B-61F1-EC48-9963-2631984A483A}" dt="2022-11-24T13:25:57.788" v="1554"/>
          <ac:spMkLst>
            <pc:docMk/>
            <pc:sldMk cId="1372371218" sldId="797"/>
            <ac:spMk id="7" creationId="{5E85DDC6-2D50-EE4D-84D0-681179BA19FE}"/>
          </ac:spMkLst>
        </pc:spChg>
      </pc:sldChg>
      <pc:sldChg chg="addSp modSp modTransition">
        <pc:chgData name="Bharat Bhatnagar" userId="9149839224635088" providerId="LiveId" clId="{24F2A97B-61F1-EC48-9963-2631984A483A}" dt="2022-11-24T18:37:18.389" v="4449"/>
        <pc:sldMkLst>
          <pc:docMk/>
          <pc:sldMk cId="3893231910" sldId="798"/>
        </pc:sldMkLst>
        <pc:spChg chg="add mod">
          <ac:chgData name="Bharat Bhatnagar" userId="9149839224635088" providerId="LiveId" clId="{24F2A97B-61F1-EC48-9963-2631984A483A}" dt="2022-11-24T13:25:57.788" v="1554"/>
          <ac:spMkLst>
            <pc:docMk/>
            <pc:sldMk cId="3893231910" sldId="798"/>
            <ac:spMk id="3" creationId="{AE08C3C6-A679-2A49-99CC-611A69C7AF66}"/>
          </ac:spMkLst>
        </pc:spChg>
      </pc:sldChg>
      <pc:sldChg chg="modSp add del">
        <pc:chgData name="Bharat Bhatnagar" userId="9149839224635088" providerId="LiveId" clId="{24F2A97B-61F1-EC48-9963-2631984A483A}" dt="2022-11-24T17:58:35.126" v="3462" actId="2696"/>
        <pc:sldMkLst>
          <pc:docMk/>
          <pc:sldMk cId="388615403" sldId="799"/>
        </pc:sldMkLst>
        <pc:spChg chg="mod">
          <ac:chgData name="Bharat Bhatnagar" userId="9149839224635088" providerId="LiveId" clId="{24F2A97B-61F1-EC48-9963-2631984A483A}" dt="2022-11-24T08:07:29.079" v="77" actId="20577"/>
          <ac:spMkLst>
            <pc:docMk/>
            <pc:sldMk cId="388615403" sldId="799"/>
            <ac:spMk id="2" creationId="{33E4129A-D1C1-0043-A63D-55A89D79569D}"/>
          </ac:spMkLst>
        </pc:spChg>
        <pc:spChg chg="mod">
          <ac:chgData name="Bharat Bhatnagar" userId="9149839224635088" providerId="LiveId" clId="{24F2A97B-61F1-EC48-9963-2631984A483A}" dt="2022-11-24T08:07:05.913" v="51" actId="20577"/>
          <ac:spMkLst>
            <pc:docMk/>
            <pc:sldMk cId="388615403" sldId="799"/>
            <ac:spMk id="3" creationId="{010BB480-9042-B84E-95E9-2AADFF88C538}"/>
          </ac:spMkLst>
        </pc:spChg>
      </pc:sldChg>
      <pc:sldChg chg="addSp modSp add del modAnim">
        <pc:chgData name="Bharat Bhatnagar" userId="9149839224635088" providerId="LiveId" clId="{24F2A97B-61F1-EC48-9963-2631984A483A}" dt="2022-11-24T18:17:29.820" v="4067" actId="2696"/>
        <pc:sldMkLst>
          <pc:docMk/>
          <pc:sldMk cId="3859994795" sldId="800"/>
        </pc:sldMkLst>
        <pc:spChg chg="mod">
          <ac:chgData name="Bharat Bhatnagar" userId="9149839224635088" providerId="LiveId" clId="{24F2A97B-61F1-EC48-9963-2631984A483A}" dt="2022-11-24T08:07:20.412" v="74" actId="20577"/>
          <ac:spMkLst>
            <pc:docMk/>
            <pc:sldMk cId="3859994795" sldId="800"/>
            <ac:spMk id="2" creationId="{C7CE5A7C-C46E-D348-BAFE-AF3D7CF16A35}"/>
          </ac:spMkLst>
        </pc:spChg>
        <pc:spChg chg="mod">
          <ac:chgData name="Bharat Bhatnagar" userId="9149839224635088" providerId="LiveId" clId="{24F2A97B-61F1-EC48-9963-2631984A483A}" dt="2022-11-24T18:02:02.705" v="3578" actId="20577"/>
          <ac:spMkLst>
            <pc:docMk/>
            <pc:sldMk cId="3859994795" sldId="800"/>
            <ac:spMk id="3" creationId="{04C3D067-00F4-CB4E-A5E8-6C75BBCFDF7D}"/>
          </ac:spMkLst>
        </pc:spChg>
        <pc:picChg chg="add mod">
          <ac:chgData name="Bharat Bhatnagar" userId="9149839224635088" providerId="LiveId" clId="{24F2A97B-61F1-EC48-9963-2631984A483A}" dt="2022-11-24T18:00:32.435" v="3541" actId="1076"/>
          <ac:picMkLst>
            <pc:docMk/>
            <pc:sldMk cId="3859994795" sldId="800"/>
            <ac:picMk id="5" creationId="{570BA2B3-1D75-5A40-8363-B983D943A3CA}"/>
          </ac:picMkLst>
        </pc:picChg>
        <pc:picChg chg="add mod">
          <ac:chgData name="Bharat Bhatnagar" userId="9149839224635088" providerId="LiveId" clId="{24F2A97B-61F1-EC48-9963-2631984A483A}" dt="2022-11-24T18:00:57.107" v="3549" actId="1076"/>
          <ac:picMkLst>
            <pc:docMk/>
            <pc:sldMk cId="3859994795" sldId="800"/>
            <ac:picMk id="6" creationId="{71B44EA6-FC5E-CF4D-83E5-145C4BCB22E0}"/>
          </ac:picMkLst>
        </pc:picChg>
        <pc:picChg chg="add mod">
          <ac:chgData name="Bharat Bhatnagar" userId="9149839224635088" providerId="LiveId" clId="{24F2A97B-61F1-EC48-9963-2631984A483A}" dt="2022-11-24T18:01:08" v="3552" actId="14100"/>
          <ac:picMkLst>
            <pc:docMk/>
            <pc:sldMk cId="3859994795" sldId="800"/>
            <ac:picMk id="7" creationId="{07C68FC8-0ADB-1F48-A4E9-009A2F5B24A5}"/>
          </ac:picMkLst>
        </pc:picChg>
        <pc:picChg chg="add mod">
          <ac:chgData name="Bharat Bhatnagar" userId="9149839224635088" providerId="LiveId" clId="{24F2A97B-61F1-EC48-9963-2631984A483A}" dt="2022-11-24T18:00:54.140" v="3547" actId="14100"/>
          <ac:picMkLst>
            <pc:docMk/>
            <pc:sldMk cId="3859994795" sldId="800"/>
            <ac:picMk id="8" creationId="{077A4FFC-01A4-C841-A277-A3DB0D2889C7}"/>
          </ac:picMkLst>
        </pc:picChg>
      </pc:sldChg>
      <pc:sldChg chg="addSp delSp modSp add del modAnim">
        <pc:chgData name="Bharat Bhatnagar" userId="9149839224635088" providerId="LiveId" clId="{24F2A97B-61F1-EC48-9963-2631984A483A}" dt="2022-11-24T18:15:47.480" v="3962" actId="2696"/>
        <pc:sldMkLst>
          <pc:docMk/>
          <pc:sldMk cId="2586418017" sldId="801"/>
        </pc:sldMkLst>
        <pc:spChg chg="mod">
          <ac:chgData name="Bharat Bhatnagar" userId="9149839224635088" providerId="LiveId" clId="{24F2A97B-61F1-EC48-9963-2631984A483A}" dt="2022-11-24T08:07:44.668" v="96" actId="20577"/>
          <ac:spMkLst>
            <pc:docMk/>
            <pc:sldMk cId="2586418017" sldId="801"/>
            <ac:spMk id="2" creationId="{A46F78F8-F423-2B4E-9586-6D20D1A8A123}"/>
          </ac:spMkLst>
        </pc:spChg>
        <pc:spChg chg="del mod">
          <ac:chgData name="Bharat Bhatnagar" userId="9149839224635088" providerId="LiveId" clId="{24F2A97B-61F1-EC48-9963-2631984A483A}" dt="2022-11-24T18:14:32.330" v="3959" actId="478"/>
          <ac:spMkLst>
            <pc:docMk/>
            <pc:sldMk cId="2586418017" sldId="801"/>
            <ac:spMk id="3" creationId="{0D1571B9-3B11-3747-8439-5CA6BCB5D672}"/>
          </ac:spMkLst>
        </pc:spChg>
        <pc:spChg chg="add">
          <ac:chgData name="Bharat Bhatnagar" userId="9149839224635088" providerId="LiveId" clId="{24F2A97B-61F1-EC48-9963-2631984A483A}" dt="2022-11-24T18:14:32.809" v="3960"/>
          <ac:spMkLst>
            <pc:docMk/>
            <pc:sldMk cId="2586418017" sldId="801"/>
            <ac:spMk id="6" creationId="{E96CB3AC-67A2-6448-B898-A7BE012BF3D7}"/>
          </ac:spMkLst>
        </pc:spChg>
        <pc:spChg chg="add">
          <ac:chgData name="Bharat Bhatnagar" userId="9149839224635088" providerId="LiveId" clId="{24F2A97B-61F1-EC48-9963-2631984A483A}" dt="2022-11-24T18:14:32.809" v="3960"/>
          <ac:spMkLst>
            <pc:docMk/>
            <pc:sldMk cId="2586418017" sldId="801"/>
            <ac:spMk id="7" creationId="{056BBB04-3AD4-6C44-A2AE-9764F402B307}"/>
          </ac:spMkLst>
        </pc:spChg>
        <pc:spChg chg="add">
          <ac:chgData name="Bharat Bhatnagar" userId="9149839224635088" providerId="LiveId" clId="{24F2A97B-61F1-EC48-9963-2631984A483A}" dt="2022-11-24T18:14:32.809" v="3960"/>
          <ac:spMkLst>
            <pc:docMk/>
            <pc:sldMk cId="2586418017" sldId="801"/>
            <ac:spMk id="8" creationId="{0D0C395B-1C9F-764C-9435-D1EC11C0317D}"/>
          </ac:spMkLst>
        </pc:spChg>
        <pc:spChg chg="add">
          <ac:chgData name="Bharat Bhatnagar" userId="9149839224635088" providerId="LiveId" clId="{24F2A97B-61F1-EC48-9963-2631984A483A}" dt="2022-11-24T18:14:32.809" v="3960"/>
          <ac:spMkLst>
            <pc:docMk/>
            <pc:sldMk cId="2586418017" sldId="801"/>
            <ac:spMk id="9" creationId="{297B2FD3-2C5B-304B-BCE5-D550F24D2C32}"/>
          </ac:spMkLst>
        </pc:spChg>
        <pc:picChg chg="add">
          <ac:chgData name="Bharat Bhatnagar" userId="9149839224635088" providerId="LiveId" clId="{24F2A97B-61F1-EC48-9963-2631984A483A}" dt="2022-11-24T18:14:32.809" v="3960"/>
          <ac:picMkLst>
            <pc:docMk/>
            <pc:sldMk cId="2586418017" sldId="801"/>
            <ac:picMk id="5" creationId="{88F5DEE7-FB61-FA44-A4EE-E3C9949C1745}"/>
          </ac:picMkLst>
        </pc:picChg>
      </pc:sldChg>
      <pc:sldChg chg="addSp delSp modSp add">
        <pc:chgData name="Bharat Bhatnagar" userId="9149839224635088" providerId="LiveId" clId="{24F2A97B-61F1-EC48-9963-2631984A483A}" dt="2022-11-24T18:41:54.206" v="4499" actId="1076"/>
        <pc:sldMkLst>
          <pc:docMk/>
          <pc:sldMk cId="216042339" sldId="802"/>
        </pc:sldMkLst>
        <pc:spChg chg="mod">
          <ac:chgData name="Bharat Bhatnagar" userId="9149839224635088" providerId="LiveId" clId="{24F2A97B-61F1-EC48-9963-2631984A483A}" dt="2022-11-24T18:41:48.091" v="4498" actId="20577"/>
          <ac:spMkLst>
            <pc:docMk/>
            <pc:sldMk cId="216042339" sldId="802"/>
            <ac:spMk id="2" creationId="{C84C5554-C580-AF49-9FC3-52B0C823DC56}"/>
          </ac:spMkLst>
        </pc:spChg>
        <pc:spChg chg="del">
          <ac:chgData name="Bharat Bhatnagar" userId="9149839224635088" providerId="LiveId" clId="{24F2A97B-61F1-EC48-9963-2631984A483A}" dt="2022-11-24T18:41:20.304" v="4469"/>
          <ac:spMkLst>
            <pc:docMk/>
            <pc:sldMk cId="216042339" sldId="802"/>
            <ac:spMk id="3" creationId="{9E6212A3-DEA3-9643-B2EA-170CA0AE197C}"/>
          </ac:spMkLst>
        </pc:spChg>
        <pc:picChg chg="add mod">
          <ac:chgData name="Bharat Bhatnagar" userId="9149839224635088" providerId="LiveId" clId="{24F2A97B-61F1-EC48-9963-2631984A483A}" dt="2022-11-24T18:41:54.206" v="4499" actId="1076"/>
          <ac:picMkLst>
            <pc:docMk/>
            <pc:sldMk cId="216042339" sldId="802"/>
            <ac:picMk id="5" creationId="{E41A7370-6BEE-2948-B01C-087484D63CDA}"/>
          </ac:picMkLst>
        </pc:picChg>
      </pc:sldChg>
      <pc:sldChg chg="addSp delSp modSp add modAnim">
        <pc:chgData name="Bharat Bhatnagar" userId="9149839224635088" providerId="LiveId" clId="{24F2A97B-61F1-EC48-9963-2631984A483A}" dt="2022-11-25T08:09:32.368" v="6293" actId="255"/>
        <pc:sldMkLst>
          <pc:docMk/>
          <pc:sldMk cId="911471755" sldId="803"/>
        </pc:sldMkLst>
        <pc:spChg chg="mod">
          <ac:chgData name="Bharat Bhatnagar" userId="9149839224635088" providerId="LiveId" clId="{24F2A97B-61F1-EC48-9963-2631984A483A}" dt="2022-11-25T06:45:27.691" v="5463" actId="1076"/>
          <ac:spMkLst>
            <pc:docMk/>
            <pc:sldMk cId="911471755" sldId="803"/>
            <ac:spMk id="2" creationId="{17CF38F2-DE27-0140-8DB5-511A6F08B2CF}"/>
          </ac:spMkLst>
        </pc:spChg>
        <pc:spChg chg="del mod">
          <ac:chgData name="Bharat Bhatnagar" userId="9149839224635088" providerId="LiveId" clId="{24F2A97B-61F1-EC48-9963-2631984A483A}" dt="2022-11-25T06:36:19.311" v="5162" actId="478"/>
          <ac:spMkLst>
            <pc:docMk/>
            <pc:sldMk cId="911471755" sldId="803"/>
            <ac:spMk id="3" creationId="{615C2A7D-A7D6-9547-AE09-CB53CB738923}"/>
          </ac:spMkLst>
        </pc:spChg>
        <pc:spChg chg="add del mod">
          <ac:chgData name="Bharat Bhatnagar" userId="9149839224635088" providerId="LiveId" clId="{24F2A97B-61F1-EC48-9963-2631984A483A}" dt="2022-11-25T06:36:20.462" v="5163"/>
          <ac:spMkLst>
            <pc:docMk/>
            <pc:sldMk cId="911471755" sldId="803"/>
            <ac:spMk id="6" creationId="{587CC598-CC26-B24D-A4A9-8ED7E178EBAB}"/>
          </ac:spMkLst>
        </pc:spChg>
        <pc:spChg chg="add del mod">
          <ac:chgData name="Bharat Bhatnagar" userId="9149839224635088" providerId="LiveId" clId="{24F2A97B-61F1-EC48-9963-2631984A483A}" dt="2022-11-25T06:36:51.628" v="5169"/>
          <ac:spMkLst>
            <pc:docMk/>
            <pc:sldMk cId="911471755" sldId="803"/>
            <ac:spMk id="10" creationId="{680E5963-D2BD-554E-986E-35331F26DF9A}"/>
          </ac:spMkLst>
        </pc:spChg>
        <pc:spChg chg="add mod">
          <ac:chgData name="Bharat Bhatnagar" userId="9149839224635088" providerId="LiveId" clId="{24F2A97B-61F1-EC48-9963-2631984A483A}" dt="2022-11-25T06:39:06.601" v="5192" actId="164"/>
          <ac:spMkLst>
            <pc:docMk/>
            <pc:sldMk cId="911471755" sldId="803"/>
            <ac:spMk id="13" creationId="{D04F11D7-3776-6A4B-9C8E-006065DC6881}"/>
          </ac:spMkLst>
        </pc:spChg>
        <pc:spChg chg="add mod">
          <ac:chgData name="Bharat Bhatnagar" userId="9149839224635088" providerId="LiveId" clId="{24F2A97B-61F1-EC48-9963-2631984A483A}" dt="2022-11-25T06:39:06.601" v="5192" actId="164"/>
          <ac:spMkLst>
            <pc:docMk/>
            <pc:sldMk cId="911471755" sldId="803"/>
            <ac:spMk id="14" creationId="{B4726450-1D6E-FC4F-9DA0-5341D9BBBF04}"/>
          </ac:spMkLst>
        </pc:spChg>
        <pc:spChg chg="add del mod">
          <ac:chgData name="Bharat Bhatnagar" userId="9149839224635088" providerId="LiveId" clId="{24F2A97B-61F1-EC48-9963-2631984A483A}" dt="2022-11-25T06:39:16.384" v="5194"/>
          <ac:spMkLst>
            <pc:docMk/>
            <pc:sldMk cId="911471755" sldId="803"/>
            <ac:spMk id="15" creationId="{BAF11580-5BB4-5346-B223-6E6A0573E602}"/>
          </ac:spMkLst>
        </pc:spChg>
        <pc:spChg chg="add del mod">
          <ac:chgData name="Bharat Bhatnagar" userId="9149839224635088" providerId="LiveId" clId="{24F2A97B-61F1-EC48-9963-2631984A483A}" dt="2022-11-25T06:40:11.431" v="5197" actId="478"/>
          <ac:spMkLst>
            <pc:docMk/>
            <pc:sldMk cId="911471755" sldId="803"/>
            <ac:spMk id="18" creationId="{935D2411-F1FF-1949-A160-07AC0A81096C}"/>
          </ac:spMkLst>
        </pc:spChg>
        <pc:spChg chg="add mod">
          <ac:chgData name="Bharat Bhatnagar" userId="9149839224635088" providerId="LiveId" clId="{24F2A97B-61F1-EC48-9963-2631984A483A}" dt="2022-11-25T06:45:35.543" v="5476" actId="1038"/>
          <ac:spMkLst>
            <pc:docMk/>
            <pc:sldMk cId="911471755" sldId="803"/>
            <ac:spMk id="21" creationId="{6EBE1030-A560-834C-87C3-0107BCE46BED}"/>
          </ac:spMkLst>
        </pc:spChg>
        <pc:spChg chg="add mod">
          <ac:chgData name="Bharat Bhatnagar" userId="9149839224635088" providerId="LiveId" clId="{24F2A97B-61F1-EC48-9963-2631984A483A}" dt="2022-11-25T06:42:38.851" v="5327" actId="1076"/>
          <ac:spMkLst>
            <pc:docMk/>
            <pc:sldMk cId="911471755" sldId="803"/>
            <ac:spMk id="22" creationId="{1A2C3643-8518-4F40-BB3C-5BC45A2C8A6A}"/>
          </ac:spMkLst>
        </pc:spChg>
        <pc:spChg chg="add mod">
          <ac:chgData name="Bharat Bhatnagar" userId="9149839224635088" providerId="LiveId" clId="{24F2A97B-61F1-EC48-9963-2631984A483A}" dt="2022-11-25T06:44:15.964" v="5424" actId="20577"/>
          <ac:spMkLst>
            <pc:docMk/>
            <pc:sldMk cId="911471755" sldId="803"/>
            <ac:spMk id="23" creationId="{7F3E7075-624E-664D-B663-BA8C9DF4415E}"/>
          </ac:spMkLst>
        </pc:spChg>
        <pc:spChg chg="add mod">
          <ac:chgData name="Bharat Bhatnagar" userId="9149839224635088" providerId="LiveId" clId="{24F2A97B-61F1-EC48-9963-2631984A483A}" dt="2022-11-25T06:45:35.543" v="5476" actId="1038"/>
          <ac:spMkLst>
            <pc:docMk/>
            <pc:sldMk cId="911471755" sldId="803"/>
            <ac:spMk id="24" creationId="{A54B6361-0D3A-5E48-85AC-AB6C9F6CE9F7}"/>
          </ac:spMkLst>
        </pc:spChg>
        <pc:spChg chg="add mod">
          <ac:chgData name="Bharat Bhatnagar" userId="9149839224635088" providerId="LiveId" clId="{24F2A97B-61F1-EC48-9963-2631984A483A}" dt="2022-11-25T06:42:58.081" v="5330" actId="1076"/>
          <ac:spMkLst>
            <pc:docMk/>
            <pc:sldMk cId="911471755" sldId="803"/>
            <ac:spMk id="25" creationId="{4441B886-D83E-BB4C-BA17-BE901D2D1ACB}"/>
          </ac:spMkLst>
        </pc:spChg>
        <pc:spChg chg="add mod">
          <ac:chgData name="Bharat Bhatnagar" userId="9149839224635088" providerId="LiveId" clId="{24F2A97B-61F1-EC48-9963-2631984A483A}" dt="2022-11-25T08:09:32.368" v="6293" actId="255"/>
          <ac:spMkLst>
            <pc:docMk/>
            <pc:sldMk cId="911471755" sldId="803"/>
            <ac:spMk id="26" creationId="{64045A7B-060B-E149-A8B6-F39E1E96B42F}"/>
          </ac:spMkLst>
        </pc:spChg>
        <pc:spChg chg="add mod">
          <ac:chgData name="Bharat Bhatnagar" userId="9149839224635088" providerId="LiveId" clId="{24F2A97B-61F1-EC48-9963-2631984A483A}" dt="2022-11-25T08:09:32.368" v="6293" actId="255"/>
          <ac:spMkLst>
            <pc:docMk/>
            <pc:sldMk cId="911471755" sldId="803"/>
            <ac:spMk id="27" creationId="{9C505DEA-97E2-7546-9918-2A2BC414AB56}"/>
          </ac:spMkLst>
        </pc:spChg>
        <pc:spChg chg="add del mod">
          <ac:chgData name="Bharat Bhatnagar" userId="9149839224635088" providerId="LiveId" clId="{24F2A97B-61F1-EC48-9963-2631984A483A}" dt="2022-11-25T06:47:46.218" v="5570" actId="478"/>
          <ac:spMkLst>
            <pc:docMk/>
            <pc:sldMk cId="911471755" sldId="803"/>
            <ac:spMk id="28" creationId="{2006E7C6-649F-C940-B462-42F24AFA734D}"/>
          </ac:spMkLst>
        </pc:spChg>
        <pc:grpChg chg="add del mod">
          <ac:chgData name="Bharat Bhatnagar" userId="9149839224635088" providerId="LiveId" clId="{24F2A97B-61F1-EC48-9963-2631984A483A}" dt="2022-11-25T06:40:03.009" v="5196" actId="478"/>
          <ac:grpSpMkLst>
            <pc:docMk/>
            <pc:sldMk cId="911471755" sldId="803"/>
            <ac:grpSpMk id="16" creationId="{10C0D723-F60D-F84E-9F42-62C9575BB607}"/>
          </ac:grpSpMkLst>
        </pc:grpChg>
        <pc:picChg chg="add del mod">
          <ac:chgData name="Bharat Bhatnagar" userId="9149839224635088" providerId="LiveId" clId="{24F2A97B-61F1-EC48-9963-2631984A483A}" dt="2022-11-25T06:36:49.251" v="5168" actId="478"/>
          <ac:picMkLst>
            <pc:docMk/>
            <pc:sldMk cId="911471755" sldId="803"/>
            <ac:picMk id="8" creationId="{A5D89093-197E-294B-992E-25D6FC274F41}"/>
          </ac:picMkLst>
        </pc:picChg>
        <pc:picChg chg="add del mod modCrop">
          <ac:chgData name="Bharat Bhatnagar" userId="9149839224635088" providerId="LiveId" clId="{24F2A97B-61F1-EC48-9963-2631984A483A}" dt="2022-11-25T06:40:00.190" v="5195" actId="478"/>
          <ac:picMkLst>
            <pc:docMk/>
            <pc:sldMk cId="911471755" sldId="803"/>
            <ac:picMk id="12" creationId="{8A39F866-F248-5848-83B4-028D6DD5A2E6}"/>
          </ac:picMkLst>
        </pc:picChg>
        <pc:picChg chg="add mod">
          <ac:chgData name="Bharat Bhatnagar" userId="9149839224635088" providerId="LiveId" clId="{24F2A97B-61F1-EC48-9963-2631984A483A}" dt="2022-11-25T06:45:35.543" v="5476" actId="1038"/>
          <ac:picMkLst>
            <pc:docMk/>
            <pc:sldMk cId="911471755" sldId="803"/>
            <ac:picMk id="19" creationId="{D727D563-609A-474C-9ECE-2C53A2B8E614}"/>
          </ac:picMkLst>
        </pc:picChg>
        <pc:picChg chg="add mod">
          <ac:chgData name="Bharat Bhatnagar" userId="9149839224635088" providerId="LiveId" clId="{24F2A97B-61F1-EC48-9963-2631984A483A}" dt="2022-11-25T06:42:23.759" v="5324" actId="14100"/>
          <ac:picMkLst>
            <pc:docMk/>
            <pc:sldMk cId="911471755" sldId="803"/>
            <ac:picMk id="20" creationId="{C15207A7-FDB7-E54D-9726-727D3887A4DF}"/>
          </ac:picMkLst>
        </pc:picChg>
      </pc:sldChg>
      <pc:sldChg chg="modSp add modNotesTx">
        <pc:chgData name="Bharat Bhatnagar" userId="9149839224635088" providerId="LiveId" clId="{24F2A97B-61F1-EC48-9963-2631984A483A}" dt="2022-11-25T06:54:22.244" v="5837" actId="20577"/>
        <pc:sldMkLst>
          <pc:docMk/>
          <pc:sldMk cId="3450812716" sldId="804"/>
        </pc:sldMkLst>
        <pc:spChg chg="mod">
          <ac:chgData name="Bharat Bhatnagar" userId="9149839224635088" providerId="LiveId" clId="{24F2A97B-61F1-EC48-9963-2631984A483A}" dt="2022-11-24T08:26:10.881" v="193" actId="20577"/>
          <ac:spMkLst>
            <pc:docMk/>
            <pc:sldMk cId="3450812716" sldId="804"/>
            <ac:spMk id="2" creationId="{AA50FB82-26E9-DC47-A7BD-6D91CF5970D6}"/>
          </ac:spMkLst>
        </pc:spChg>
        <pc:spChg chg="mod">
          <ac:chgData name="Bharat Bhatnagar" userId="9149839224635088" providerId="LiveId" clId="{24F2A97B-61F1-EC48-9963-2631984A483A}" dt="2022-11-25T06:54:22.244" v="5837" actId="20577"/>
          <ac:spMkLst>
            <pc:docMk/>
            <pc:sldMk cId="3450812716" sldId="804"/>
            <ac:spMk id="3" creationId="{FC5C5136-42E0-2941-9F4D-6002C6290B68}"/>
          </ac:spMkLst>
        </pc:spChg>
      </pc:sldChg>
      <pc:sldChg chg="addSp delSp modSp add">
        <pc:chgData name="Bharat Bhatnagar" userId="9149839224635088" providerId="LiveId" clId="{24F2A97B-61F1-EC48-9963-2631984A483A}" dt="2022-11-25T07:09:02.559" v="5967" actId="14100"/>
        <pc:sldMkLst>
          <pc:docMk/>
          <pc:sldMk cId="1513222993" sldId="805"/>
        </pc:sldMkLst>
        <pc:spChg chg="mod">
          <ac:chgData name="Bharat Bhatnagar" userId="9149839224635088" providerId="LiveId" clId="{24F2A97B-61F1-EC48-9963-2631984A483A}" dt="2022-11-24T08:27:56.559" v="323" actId="20577"/>
          <ac:spMkLst>
            <pc:docMk/>
            <pc:sldMk cId="1513222993" sldId="805"/>
            <ac:spMk id="2" creationId="{428DFFC9-9943-8E4E-BBEC-B78C4BFD9FDB}"/>
          </ac:spMkLst>
        </pc:spChg>
        <pc:spChg chg="del">
          <ac:chgData name="Bharat Bhatnagar" userId="9149839224635088" providerId="LiveId" clId="{24F2A97B-61F1-EC48-9963-2631984A483A}" dt="2022-11-25T06:57:29.132" v="5839" actId="478"/>
          <ac:spMkLst>
            <pc:docMk/>
            <pc:sldMk cId="1513222993" sldId="805"/>
            <ac:spMk id="3" creationId="{7F6EFE36-1E9F-9749-A029-C53E8D9D0EB1}"/>
          </ac:spMkLst>
        </pc:spChg>
        <pc:spChg chg="add del mod">
          <ac:chgData name="Bharat Bhatnagar" userId="9149839224635088" providerId="LiveId" clId="{24F2A97B-61F1-EC48-9963-2631984A483A}" dt="2022-11-25T06:57:39.423" v="5842"/>
          <ac:spMkLst>
            <pc:docMk/>
            <pc:sldMk cId="1513222993" sldId="805"/>
            <ac:spMk id="6" creationId="{C86825BA-123A-6542-A2C2-A2C72151BA2B}"/>
          </ac:spMkLst>
        </pc:spChg>
        <pc:spChg chg="add del mod">
          <ac:chgData name="Bharat Bhatnagar" userId="9149839224635088" providerId="LiveId" clId="{24F2A97B-61F1-EC48-9963-2631984A483A}" dt="2022-11-25T06:57:39.423" v="5842"/>
          <ac:spMkLst>
            <pc:docMk/>
            <pc:sldMk cId="1513222993" sldId="805"/>
            <ac:spMk id="7" creationId="{4621CD41-1134-1541-BBA7-E58BD325A5F0}"/>
          </ac:spMkLst>
        </pc:spChg>
        <pc:spChg chg="add mod">
          <ac:chgData name="Bharat Bhatnagar" userId="9149839224635088" providerId="LiveId" clId="{24F2A97B-61F1-EC48-9963-2631984A483A}" dt="2022-11-25T07:09:02.559" v="5967" actId="14100"/>
          <ac:spMkLst>
            <pc:docMk/>
            <pc:sldMk cId="1513222993" sldId="805"/>
            <ac:spMk id="8" creationId="{2FE20587-7F1D-6741-B653-178DB43C002E}"/>
          </ac:spMkLst>
        </pc:spChg>
        <pc:spChg chg="add del mod">
          <ac:chgData name="Bharat Bhatnagar" userId="9149839224635088" providerId="LiveId" clId="{24F2A97B-61F1-EC48-9963-2631984A483A}" dt="2022-11-25T07:06:32.950" v="5846"/>
          <ac:spMkLst>
            <pc:docMk/>
            <pc:sldMk cId="1513222993" sldId="805"/>
            <ac:spMk id="9" creationId="{AE70CDF9-F261-C747-AFA6-A86CCBB05128}"/>
          </ac:spMkLst>
        </pc:spChg>
        <pc:spChg chg="add mod">
          <ac:chgData name="Bharat Bhatnagar" userId="9149839224635088" providerId="LiveId" clId="{24F2A97B-61F1-EC48-9963-2631984A483A}" dt="2022-11-25T07:07:32.494" v="5853" actId="1076"/>
          <ac:spMkLst>
            <pc:docMk/>
            <pc:sldMk cId="1513222993" sldId="805"/>
            <ac:spMk id="10" creationId="{769DB500-D09E-3248-9CC0-51A399CD3937}"/>
          </ac:spMkLst>
        </pc:spChg>
        <pc:picChg chg="add mod">
          <ac:chgData name="Bharat Bhatnagar" userId="9149839224635088" providerId="LiveId" clId="{24F2A97B-61F1-EC48-9963-2631984A483A}" dt="2022-11-25T06:57:43.854" v="5843" actId="1076"/>
          <ac:picMkLst>
            <pc:docMk/>
            <pc:sldMk cId="1513222993" sldId="805"/>
            <ac:picMk id="5" creationId="{65EB2BEA-83CF-E140-B569-1830E2BDC379}"/>
          </ac:picMkLst>
        </pc:picChg>
      </pc:sldChg>
      <pc:sldChg chg="addSp delSp modSp add modAnim">
        <pc:chgData name="Bharat Bhatnagar" userId="9149839224635088" providerId="LiveId" clId="{24F2A97B-61F1-EC48-9963-2631984A483A}" dt="2022-11-25T08:10:00.900" v="6297"/>
        <pc:sldMkLst>
          <pc:docMk/>
          <pc:sldMk cId="1417504698" sldId="806"/>
        </pc:sldMkLst>
        <pc:spChg chg="del">
          <ac:chgData name="Bharat Bhatnagar" userId="9149839224635088" providerId="LiveId" clId="{24F2A97B-61F1-EC48-9963-2631984A483A}" dt="2022-11-24T08:28:33.563" v="325"/>
          <ac:spMkLst>
            <pc:docMk/>
            <pc:sldMk cId="1417504698" sldId="806"/>
            <ac:spMk id="2" creationId="{3C9294F0-997D-B24B-9330-30C53BB049CA}"/>
          </ac:spMkLst>
        </pc:spChg>
        <pc:spChg chg="del">
          <ac:chgData name="Bharat Bhatnagar" userId="9149839224635088" providerId="LiveId" clId="{24F2A97B-61F1-EC48-9963-2631984A483A}" dt="2022-11-24T08:28:33.563" v="325"/>
          <ac:spMkLst>
            <pc:docMk/>
            <pc:sldMk cId="1417504698" sldId="806"/>
            <ac:spMk id="3" creationId="{3F8D386C-65F5-3346-8D4D-7AF38F0C3917}"/>
          </ac:spMkLst>
        </pc:spChg>
        <pc:spChg chg="add del mod">
          <ac:chgData name="Bharat Bhatnagar" userId="9149839224635088" providerId="LiveId" clId="{24F2A97B-61F1-EC48-9963-2631984A483A}" dt="2022-11-25T08:09:59.177" v="6296" actId="478"/>
          <ac:spMkLst>
            <pc:docMk/>
            <pc:sldMk cId="1417504698" sldId="806"/>
            <ac:spMk id="3" creationId="{9314ADE3-91B4-0C42-AF93-B5286184FC37}"/>
          </ac:spMkLst>
        </pc:spChg>
        <pc:spChg chg="add del mod">
          <ac:chgData name="Bharat Bhatnagar" userId="9149839224635088" providerId="LiveId" clId="{24F2A97B-61F1-EC48-9963-2631984A483A}" dt="2022-11-25T08:09:58.123" v="6295" actId="478"/>
          <ac:spMkLst>
            <pc:docMk/>
            <pc:sldMk cId="1417504698" sldId="806"/>
            <ac:spMk id="5" creationId="{62BCC053-0A9E-524F-B4F6-4CD02B8BD7F6}"/>
          </ac:spMkLst>
        </pc:spChg>
        <pc:spChg chg="add mod">
          <ac:chgData name="Bharat Bhatnagar" userId="9149839224635088" providerId="LiveId" clId="{24F2A97B-61F1-EC48-9963-2631984A483A}" dt="2022-11-24T08:35:12.640" v="531" actId="20577"/>
          <ac:spMkLst>
            <pc:docMk/>
            <pc:sldMk cId="1417504698" sldId="806"/>
            <ac:spMk id="6" creationId="{6D64D9AD-A4E1-6742-A74F-F98DB98AD759}"/>
          </ac:spMkLst>
        </pc:spChg>
        <pc:spChg chg="add mod">
          <ac:chgData name="Bharat Bhatnagar" userId="9149839224635088" providerId="LiveId" clId="{24F2A97B-61F1-EC48-9963-2631984A483A}" dt="2022-11-24T14:34:20.761" v="2947" actId="14100"/>
          <ac:spMkLst>
            <pc:docMk/>
            <pc:sldMk cId="1417504698" sldId="806"/>
            <ac:spMk id="7" creationId="{6969FBCB-C569-1A4E-9B76-3DB40A579A42}"/>
          </ac:spMkLst>
        </pc:spChg>
        <pc:spChg chg="add del mod">
          <ac:chgData name="Bharat Bhatnagar" userId="9149839224635088" providerId="LiveId" clId="{24F2A97B-61F1-EC48-9963-2631984A483A}" dt="2022-11-24T08:45:23.940" v="730" actId="478"/>
          <ac:spMkLst>
            <pc:docMk/>
            <pc:sldMk cId="1417504698" sldId="806"/>
            <ac:spMk id="8" creationId="{1487457F-CBAE-C84B-A62E-3DBFCF17B7CA}"/>
          </ac:spMkLst>
        </pc:spChg>
        <pc:spChg chg="add mod">
          <ac:chgData name="Bharat Bhatnagar" userId="9149839224635088" providerId="LiveId" clId="{24F2A97B-61F1-EC48-9963-2631984A483A}" dt="2022-11-25T08:10:00.900" v="6297"/>
          <ac:spMkLst>
            <pc:docMk/>
            <pc:sldMk cId="1417504698" sldId="806"/>
            <ac:spMk id="8" creationId="{3DF4BBA1-9463-F54C-9643-781ADB51EE6D}"/>
          </ac:spMkLst>
        </pc:spChg>
        <pc:spChg chg="add del mod">
          <ac:chgData name="Bharat Bhatnagar" userId="9149839224635088" providerId="LiveId" clId="{24F2A97B-61F1-EC48-9963-2631984A483A}" dt="2022-11-24T08:44:01.635" v="728" actId="478"/>
          <ac:spMkLst>
            <pc:docMk/>
            <pc:sldMk cId="1417504698" sldId="806"/>
            <ac:spMk id="9" creationId="{D80F6136-3A46-8C44-876E-715B4B1ED681}"/>
          </ac:spMkLst>
        </pc:spChg>
        <pc:spChg chg="add mod">
          <ac:chgData name="Bharat Bhatnagar" userId="9149839224635088" providerId="LiveId" clId="{24F2A97B-61F1-EC48-9963-2631984A483A}" dt="2022-11-24T08:52:26.920" v="942" actId="20577"/>
          <ac:spMkLst>
            <pc:docMk/>
            <pc:sldMk cId="1417504698" sldId="806"/>
            <ac:spMk id="10" creationId="{DF7CCB38-EFA6-0041-90B3-46071E1AF0B7}"/>
          </ac:spMkLst>
        </pc:spChg>
      </pc:sldChg>
      <pc:sldChg chg="addSp delSp modSp add modAnim modNotesTx">
        <pc:chgData name="Bharat Bhatnagar" userId="9149839224635088" providerId="LiveId" clId="{24F2A97B-61F1-EC48-9963-2631984A483A}" dt="2022-11-24T18:34:22.371" v="4393" actId="20577"/>
        <pc:sldMkLst>
          <pc:docMk/>
          <pc:sldMk cId="98784539" sldId="807"/>
        </pc:sldMkLst>
        <pc:spChg chg="del mod">
          <ac:chgData name="Bharat Bhatnagar" userId="9149839224635088" providerId="LiveId" clId="{24F2A97B-61F1-EC48-9963-2631984A483A}" dt="2022-11-24T09:04:28.203" v="1119" actId="478"/>
          <ac:spMkLst>
            <pc:docMk/>
            <pc:sldMk cId="98784539" sldId="807"/>
            <ac:spMk id="2" creationId="{0E96312F-4125-124F-924F-B4CB096043F2}"/>
          </ac:spMkLst>
        </pc:spChg>
        <pc:spChg chg="del">
          <ac:chgData name="Bharat Bhatnagar" userId="9149839224635088" providerId="LiveId" clId="{24F2A97B-61F1-EC48-9963-2631984A483A}" dt="2022-11-24T08:51:15.538" v="926"/>
          <ac:spMkLst>
            <pc:docMk/>
            <pc:sldMk cId="98784539" sldId="807"/>
            <ac:spMk id="3" creationId="{6F40E7F9-1EAE-5F42-B1EE-5113935124F3}"/>
          </ac:spMkLst>
        </pc:spChg>
        <pc:spChg chg="del">
          <ac:chgData name="Bharat Bhatnagar" userId="9149839224635088" providerId="LiveId" clId="{24F2A97B-61F1-EC48-9963-2631984A483A}" dt="2022-11-24T08:51:15.538" v="926"/>
          <ac:spMkLst>
            <pc:docMk/>
            <pc:sldMk cId="98784539" sldId="807"/>
            <ac:spMk id="4" creationId="{8C081292-0F49-2B48-AF2E-EA0454FAD98E}"/>
          </ac:spMkLst>
        </pc:spChg>
        <pc:spChg chg="add del mod">
          <ac:chgData name="Bharat Bhatnagar" userId="9149839224635088" providerId="LiveId" clId="{24F2A97B-61F1-EC48-9963-2631984A483A}" dt="2022-11-24T08:59:35.156" v="955"/>
          <ac:spMkLst>
            <pc:docMk/>
            <pc:sldMk cId="98784539" sldId="807"/>
            <ac:spMk id="6" creationId="{5ACC1D54-411A-3947-AE73-53C264BD6E95}"/>
          </ac:spMkLst>
        </pc:spChg>
        <pc:spChg chg="add del mod">
          <ac:chgData name="Bharat Bhatnagar" userId="9149839224635088" providerId="LiveId" clId="{24F2A97B-61F1-EC48-9963-2631984A483A}" dt="2022-11-24T09:03:57.480" v="1101"/>
          <ac:spMkLst>
            <pc:docMk/>
            <pc:sldMk cId="98784539" sldId="807"/>
            <ac:spMk id="7" creationId="{D3608319-2169-EF4F-A266-245A6BA0E79A}"/>
          </ac:spMkLst>
        </pc:spChg>
        <pc:spChg chg="add mod">
          <ac:chgData name="Bharat Bhatnagar" userId="9149839224635088" providerId="LiveId" clId="{24F2A97B-61F1-EC48-9963-2631984A483A}" dt="2022-11-24T18:34:22.371" v="4393" actId="20577"/>
          <ac:spMkLst>
            <pc:docMk/>
            <pc:sldMk cId="98784539" sldId="807"/>
            <ac:spMk id="8" creationId="{B7395F2F-F060-A343-BE6F-99F1D8A58FA5}"/>
          </ac:spMkLst>
        </pc:spChg>
      </pc:sldChg>
      <pc:sldChg chg="addSp delSp modSp add delAnim modAnim">
        <pc:chgData name="Bharat Bhatnagar" userId="9149839224635088" providerId="LiveId" clId="{24F2A97B-61F1-EC48-9963-2631984A483A}" dt="2022-11-25T08:08:19.504" v="6282"/>
        <pc:sldMkLst>
          <pc:docMk/>
          <pc:sldMk cId="2525354064" sldId="808"/>
        </pc:sldMkLst>
        <pc:spChg chg="mod">
          <ac:chgData name="Bharat Bhatnagar" userId="9149839224635088" providerId="LiveId" clId="{24F2A97B-61F1-EC48-9963-2631984A483A}" dt="2022-11-24T18:32:56.776" v="4353" actId="20577"/>
          <ac:spMkLst>
            <pc:docMk/>
            <pc:sldMk cId="2525354064" sldId="808"/>
            <ac:spMk id="2" creationId="{A46F78F8-F423-2B4E-9586-6D20D1A8A123}"/>
          </ac:spMkLst>
        </pc:spChg>
        <pc:spChg chg="mod">
          <ac:chgData name="Bharat Bhatnagar" userId="9149839224635088" providerId="LiveId" clId="{24F2A97B-61F1-EC48-9963-2631984A483A}" dt="2022-11-24T18:26:17.984" v="4202" actId="14100"/>
          <ac:spMkLst>
            <pc:docMk/>
            <pc:sldMk cId="2525354064" sldId="808"/>
            <ac:spMk id="3" creationId="{0D1571B9-3B11-3747-8439-5CA6BCB5D672}"/>
          </ac:spMkLst>
        </pc:spChg>
        <pc:spChg chg="add del mod">
          <ac:chgData name="Bharat Bhatnagar" userId="9149839224635088" providerId="LiveId" clId="{24F2A97B-61F1-EC48-9963-2631984A483A}" dt="2022-11-24T18:19:25.577" v="4164" actId="478"/>
          <ac:spMkLst>
            <pc:docMk/>
            <pc:sldMk cId="2525354064" sldId="808"/>
            <ac:spMk id="8" creationId="{648A5BEC-7974-D542-8418-07FE6B2E14B2}"/>
          </ac:spMkLst>
        </pc:spChg>
        <pc:spChg chg="add mod">
          <ac:chgData name="Bharat Bhatnagar" userId="9149839224635088" providerId="LiveId" clId="{24F2A97B-61F1-EC48-9963-2631984A483A}" dt="2022-11-24T18:37:56.117" v="4453" actId="20577"/>
          <ac:spMkLst>
            <pc:docMk/>
            <pc:sldMk cId="2525354064" sldId="808"/>
            <ac:spMk id="11" creationId="{90903E04-3AD6-CA47-A5EF-59A7C8221DAE}"/>
          </ac:spMkLst>
        </pc:spChg>
        <pc:spChg chg="add mod">
          <ac:chgData name="Bharat Bhatnagar" userId="9149839224635088" providerId="LiveId" clId="{24F2A97B-61F1-EC48-9963-2631984A483A}" dt="2022-11-24T18:32:00.725" v="4324" actId="164"/>
          <ac:spMkLst>
            <pc:docMk/>
            <pc:sldMk cId="2525354064" sldId="808"/>
            <ac:spMk id="17" creationId="{EDECC209-4182-324C-A0A8-98E584735571}"/>
          </ac:spMkLst>
        </pc:spChg>
        <pc:spChg chg="add mod">
          <ac:chgData name="Bharat Bhatnagar" userId="9149839224635088" providerId="LiveId" clId="{24F2A97B-61F1-EC48-9963-2631984A483A}" dt="2022-11-24T18:32:03.466" v="4325" actId="164"/>
          <ac:spMkLst>
            <pc:docMk/>
            <pc:sldMk cId="2525354064" sldId="808"/>
            <ac:spMk id="18" creationId="{3EFA47E4-7171-C444-A59E-2525E076AAAA}"/>
          </ac:spMkLst>
        </pc:spChg>
        <pc:spChg chg="add mod">
          <ac:chgData name="Bharat Bhatnagar" userId="9149839224635088" providerId="LiveId" clId="{24F2A97B-61F1-EC48-9963-2631984A483A}" dt="2022-11-24T18:32:03.466" v="4325" actId="164"/>
          <ac:spMkLst>
            <pc:docMk/>
            <pc:sldMk cId="2525354064" sldId="808"/>
            <ac:spMk id="19" creationId="{2DC1F1AA-628B-4341-A880-56E7AA51F198}"/>
          </ac:spMkLst>
        </pc:spChg>
        <pc:spChg chg="add mod">
          <ac:chgData name="Bharat Bhatnagar" userId="9149839224635088" providerId="LiveId" clId="{24F2A97B-61F1-EC48-9963-2631984A483A}" dt="2022-11-24T18:32:37.733" v="4330" actId="1582"/>
          <ac:spMkLst>
            <pc:docMk/>
            <pc:sldMk cId="2525354064" sldId="808"/>
            <ac:spMk id="22" creationId="{2E491FF5-0D56-1C4C-A964-68E7CB296C6C}"/>
          </ac:spMkLst>
        </pc:spChg>
        <pc:grpChg chg="add mod">
          <ac:chgData name="Bharat Bhatnagar" userId="9149839224635088" providerId="LiveId" clId="{24F2A97B-61F1-EC48-9963-2631984A483A}" dt="2022-11-24T18:32:03.466" v="4325" actId="164"/>
          <ac:grpSpMkLst>
            <pc:docMk/>
            <pc:sldMk cId="2525354064" sldId="808"/>
            <ac:grpSpMk id="20" creationId="{2AE9188E-10EB-6646-8738-D83A61895EAD}"/>
          </ac:grpSpMkLst>
        </pc:grpChg>
        <pc:grpChg chg="add mod">
          <ac:chgData name="Bharat Bhatnagar" userId="9149839224635088" providerId="LiveId" clId="{24F2A97B-61F1-EC48-9963-2631984A483A}" dt="2022-11-24T18:32:09.262" v="4326" actId="1076"/>
          <ac:grpSpMkLst>
            <pc:docMk/>
            <pc:sldMk cId="2525354064" sldId="808"/>
            <ac:grpSpMk id="21" creationId="{884815F5-AD4B-564F-93FC-083A82BA5204}"/>
          </ac:grpSpMkLst>
        </pc:grpChg>
        <pc:picChg chg="add del mod">
          <ac:chgData name="Bharat Bhatnagar" userId="9149839224635088" providerId="LiveId" clId="{24F2A97B-61F1-EC48-9963-2631984A483A}" dt="2022-11-24T18:24:52.773" v="4186" actId="478"/>
          <ac:picMkLst>
            <pc:docMk/>
            <pc:sldMk cId="2525354064" sldId="808"/>
            <ac:picMk id="5" creationId="{ADB1CD1D-2C96-8D44-BCEC-6774DCF9D6CD}"/>
          </ac:picMkLst>
        </pc:picChg>
        <pc:picChg chg="add del mod">
          <ac:chgData name="Bharat Bhatnagar" userId="9149839224635088" providerId="LiveId" clId="{24F2A97B-61F1-EC48-9963-2631984A483A}" dt="2022-11-24T18:25:50.597" v="4190" actId="478"/>
          <ac:picMkLst>
            <pc:docMk/>
            <pc:sldMk cId="2525354064" sldId="808"/>
            <ac:picMk id="6" creationId="{A3C01661-B094-F746-8DF1-109A10D95844}"/>
          </ac:picMkLst>
        </pc:picChg>
        <pc:picChg chg="add del mod">
          <ac:chgData name="Bharat Bhatnagar" userId="9149839224635088" providerId="LiveId" clId="{24F2A97B-61F1-EC48-9963-2631984A483A}" dt="2022-11-24T18:25:50.597" v="4190" actId="478"/>
          <ac:picMkLst>
            <pc:docMk/>
            <pc:sldMk cId="2525354064" sldId="808"/>
            <ac:picMk id="7" creationId="{CA9B3A76-5BC2-274A-A614-53B5F1353EE9}"/>
          </ac:picMkLst>
        </pc:picChg>
        <pc:picChg chg="add mod">
          <ac:chgData name="Bharat Bhatnagar" userId="9149839224635088" providerId="LiveId" clId="{24F2A97B-61F1-EC48-9963-2631984A483A}" dt="2022-11-24T18:26:12.284" v="4201" actId="1035"/>
          <ac:picMkLst>
            <pc:docMk/>
            <pc:sldMk cId="2525354064" sldId="808"/>
            <ac:picMk id="9" creationId="{90CF3BF6-B8DE-3F47-88A8-19BB75F59B27}"/>
          </ac:picMkLst>
        </pc:picChg>
        <pc:picChg chg="add mod">
          <ac:chgData name="Bharat Bhatnagar" userId="9149839224635088" providerId="LiveId" clId="{24F2A97B-61F1-EC48-9963-2631984A483A}" dt="2022-11-24T18:26:12.284" v="4201" actId="1035"/>
          <ac:picMkLst>
            <pc:docMk/>
            <pc:sldMk cId="2525354064" sldId="808"/>
            <ac:picMk id="10" creationId="{C4287513-EEDD-2041-9734-3A13150A6274}"/>
          </ac:picMkLst>
        </pc:picChg>
        <pc:picChg chg="add mod">
          <ac:chgData name="Bharat Bhatnagar" userId="9149839224635088" providerId="LiveId" clId="{24F2A97B-61F1-EC48-9963-2631984A483A}" dt="2022-11-24T18:27:14.844" v="4227" actId="1076"/>
          <ac:picMkLst>
            <pc:docMk/>
            <pc:sldMk cId="2525354064" sldId="808"/>
            <ac:picMk id="12" creationId="{A54E2912-73FD-8C4D-8E3B-1706CBA5D908}"/>
          </ac:picMkLst>
        </pc:picChg>
        <pc:picChg chg="add mod">
          <ac:chgData name="Bharat Bhatnagar" userId="9149839224635088" providerId="LiveId" clId="{24F2A97B-61F1-EC48-9963-2631984A483A}" dt="2022-11-24T18:38:02.357" v="4462" actId="1037"/>
          <ac:picMkLst>
            <pc:docMk/>
            <pc:sldMk cId="2525354064" sldId="808"/>
            <ac:picMk id="13" creationId="{000BF9EF-E64D-BD4B-805C-A1C5C767F7EF}"/>
          </ac:picMkLst>
        </pc:picChg>
        <pc:picChg chg="add mod">
          <ac:chgData name="Bharat Bhatnagar" userId="9149839224635088" providerId="LiveId" clId="{24F2A97B-61F1-EC48-9963-2631984A483A}" dt="2022-11-24T18:32:00.725" v="4324" actId="164"/>
          <ac:picMkLst>
            <pc:docMk/>
            <pc:sldMk cId="2525354064" sldId="808"/>
            <ac:picMk id="14" creationId="{47110C0C-972D-2143-B888-8FFCEF8FD600}"/>
          </ac:picMkLst>
        </pc:picChg>
        <pc:picChg chg="add del">
          <ac:chgData name="Bharat Bhatnagar" userId="9149839224635088" providerId="LiveId" clId="{24F2A97B-61F1-EC48-9963-2631984A483A}" dt="2022-11-24T18:28:29.826" v="4275" actId="478"/>
          <ac:picMkLst>
            <pc:docMk/>
            <pc:sldMk cId="2525354064" sldId="808"/>
            <ac:picMk id="15" creationId="{94C8D6ED-48E3-BE4F-BE88-DED5276FD202}"/>
          </ac:picMkLst>
        </pc:picChg>
        <pc:picChg chg="add mod modCrop">
          <ac:chgData name="Bharat Bhatnagar" userId="9149839224635088" providerId="LiveId" clId="{24F2A97B-61F1-EC48-9963-2631984A483A}" dt="2022-11-24T18:32:00.725" v="4324" actId="164"/>
          <ac:picMkLst>
            <pc:docMk/>
            <pc:sldMk cId="2525354064" sldId="808"/>
            <ac:picMk id="16" creationId="{2E93A579-B520-7144-B042-14F22F18DF28}"/>
          </ac:picMkLst>
        </pc:picChg>
      </pc:sldChg>
      <pc:sldChg chg="modSp add del">
        <pc:chgData name="Bharat Bhatnagar" userId="9149839224635088" providerId="LiveId" clId="{24F2A97B-61F1-EC48-9963-2631984A483A}" dt="2022-11-24T13:54:10.723" v="2031" actId="2696"/>
        <pc:sldMkLst>
          <pc:docMk/>
          <pc:sldMk cId="3933569620" sldId="809"/>
        </pc:sldMkLst>
        <pc:spChg chg="mod">
          <ac:chgData name="Bharat Bhatnagar" userId="9149839224635088" providerId="LiveId" clId="{24F2A97B-61F1-EC48-9963-2631984A483A}" dt="2022-11-24T13:24:31.690" v="1551" actId="20577"/>
          <ac:spMkLst>
            <pc:docMk/>
            <pc:sldMk cId="3933569620" sldId="809"/>
            <ac:spMk id="2" creationId="{3E77855E-1CF4-9A4E-B856-3E7F99D89D11}"/>
          </ac:spMkLst>
        </pc:spChg>
      </pc:sldChg>
      <pc:sldChg chg="addSp delSp modSp add">
        <pc:chgData name="Bharat Bhatnagar" userId="9149839224635088" providerId="LiveId" clId="{24F2A97B-61F1-EC48-9963-2631984A483A}" dt="2022-11-24T14:20:00.487" v="2576"/>
        <pc:sldMkLst>
          <pc:docMk/>
          <pc:sldMk cId="238926591" sldId="810"/>
        </pc:sldMkLst>
        <pc:spChg chg="mod">
          <ac:chgData name="Bharat Bhatnagar" userId="9149839224635088" providerId="LiveId" clId="{24F2A97B-61F1-EC48-9963-2631984A483A}" dt="2022-11-24T14:19:41.666" v="2568" actId="20577"/>
          <ac:spMkLst>
            <pc:docMk/>
            <pc:sldMk cId="238926591" sldId="810"/>
            <ac:spMk id="2" creationId="{3E77855E-1CF4-9A4E-B856-3E7F99D89D11}"/>
          </ac:spMkLst>
        </pc:spChg>
        <pc:spChg chg="del">
          <ac:chgData name="Bharat Bhatnagar" userId="9149839224635088" providerId="LiveId" clId="{24F2A97B-61F1-EC48-9963-2631984A483A}" dt="2022-11-24T14:12:05.789" v="2323"/>
          <ac:spMkLst>
            <pc:docMk/>
            <pc:sldMk cId="238926591" sldId="810"/>
            <ac:spMk id="3" creationId="{C32844A1-2F1F-BE41-B5A1-6DD8E9CAE716}"/>
          </ac:spMkLst>
        </pc:spChg>
        <pc:spChg chg="add del mod">
          <ac:chgData name="Bharat Bhatnagar" userId="9149839224635088" providerId="LiveId" clId="{24F2A97B-61F1-EC48-9963-2631984A483A}" dt="2022-11-24T14:18:20.861" v="2398"/>
          <ac:spMkLst>
            <pc:docMk/>
            <pc:sldMk cId="238926591" sldId="810"/>
            <ac:spMk id="5" creationId="{D3EF8214-4294-B741-A370-5DE844ABF574}"/>
          </ac:spMkLst>
        </pc:spChg>
        <pc:spChg chg="add del mod">
          <ac:chgData name="Bharat Bhatnagar" userId="9149839224635088" providerId="LiveId" clId="{24F2A97B-61F1-EC48-9963-2631984A483A}" dt="2022-11-24T14:18:20.861" v="2398"/>
          <ac:spMkLst>
            <pc:docMk/>
            <pc:sldMk cId="238926591" sldId="810"/>
            <ac:spMk id="6" creationId="{FCE4C397-11FC-5D42-A29F-B807068858D8}"/>
          </ac:spMkLst>
        </pc:spChg>
        <pc:spChg chg="add mod">
          <ac:chgData name="Bharat Bhatnagar" userId="9149839224635088" providerId="LiveId" clId="{24F2A97B-61F1-EC48-9963-2631984A483A}" dt="2022-11-24T14:20:00.487" v="2576"/>
          <ac:spMkLst>
            <pc:docMk/>
            <pc:sldMk cId="238926591" sldId="810"/>
            <ac:spMk id="7" creationId="{0268922D-86CF-7148-980C-350903F2E774}"/>
          </ac:spMkLst>
        </pc:spChg>
      </pc:sldChg>
      <pc:sldChg chg="modSp add modAnim">
        <pc:chgData name="Bharat Bhatnagar" userId="9149839224635088" providerId="LiveId" clId="{24F2A97B-61F1-EC48-9963-2631984A483A}" dt="2022-11-25T08:17:04.539" v="6383" actId="404"/>
        <pc:sldMkLst>
          <pc:docMk/>
          <pc:sldMk cId="877944853" sldId="811"/>
        </pc:sldMkLst>
        <pc:spChg chg="mod">
          <ac:chgData name="Bharat Bhatnagar" userId="9149839224635088" providerId="LiveId" clId="{24F2A97B-61F1-EC48-9963-2631984A483A}" dt="2022-11-25T08:17:04.539" v="6383" actId="404"/>
          <ac:spMkLst>
            <pc:docMk/>
            <pc:sldMk cId="877944853" sldId="811"/>
            <ac:spMk id="8" creationId="{B7395F2F-F060-A343-BE6F-99F1D8A58FA5}"/>
          </ac:spMkLst>
        </pc:spChg>
      </pc:sldChg>
      <pc:sldChg chg="modSp add del">
        <pc:chgData name="Bharat Bhatnagar" userId="9149839224635088" providerId="LiveId" clId="{24F2A97B-61F1-EC48-9963-2631984A483A}" dt="2022-11-24T17:56:43.646" v="3451" actId="2696"/>
        <pc:sldMkLst>
          <pc:docMk/>
          <pc:sldMk cId="3764682183" sldId="812"/>
        </pc:sldMkLst>
        <pc:spChg chg="mod">
          <ac:chgData name="Bharat Bhatnagar" userId="9149839224635088" providerId="LiveId" clId="{24F2A97B-61F1-EC48-9963-2631984A483A}" dt="2022-11-24T09:27:42.567" v="1477" actId="20577"/>
          <ac:spMkLst>
            <pc:docMk/>
            <pc:sldMk cId="3764682183" sldId="812"/>
            <ac:spMk id="2" creationId="{3E77855E-1CF4-9A4E-B856-3E7F99D89D11}"/>
          </ac:spMkLst>
        </pc:spChg>
      </pc:sldChg>
      <pc:sldChg chg="addSp delSp modSp add modAnim">
        <pc:chgData name="Bharat Bhatnagar" userId="9149839224635088" providerId="LiveId" clId="{24F2A97B-61F1-EC48-9963-2631984A483A}" dt="2022-11-24T13:48:27.491" v="1815" actId="1036"/>
        <pc:sldMkLst>
          <pc:docMk/>
          <pc:sldMk cId="1225404799" sldId="813"/>
        </pc:sldMkLst>
        <pc:spChg chg="del">
          <ac:chgData name="Bharat Bhatnagar" userId="9149839224635088" providerId="LiveId" clId="{24F2A97B-61F1-EC48-9963-2631984A483A}" dt="2022-11-24T13:35:13.146" v="1566"/>
          <ac:spMkLst>
            <pc:docMk/>
            <pc:sldMk cId="1225404799" sldId="813"/>
            <ac:spMk id="2" creationId="{5017DF2D-504E-B044-97AA-E8B67B6E8DCA}"/>
          </ac:spMkLst>
        </pc:spChg>
        <pc:spChg chg="add mod">
          <ac:chgData name="Bharat Bhatnagar" userId="9149839224635088" providerId="LiveId" clId="{24F2A97B-61F1-EC48-9963-2631984A483A}" dt="2022-11-24T13:35:19.330" v="1588" actId="20577"/>
          <ac:spMkLst>
            <pc:docMk/>
            <pc:sldMk cId="1225404799" sldId="813"/>
            <ac:spMk id="4" creationId="{643BB66F-2B86-A24E-B5D1-526ED9D9B1EA}"/>
          </ac:spMkLst>
        </pc:spChg>
        <pc:spChg chg="add del mod">
          <ac:chgData name="Bharat Bhatnagar" userId="9149839224635088" providerId="LiveId" clId="{24F2A97B-61F1-EC48-9963-2631984A483A}" dt="2022-11-24T13:35:34.549" v="1589" actId="478"/>
          <ac:spMkLst>
            <pc:docMk/>
            <pc:sldMk cId="1225404799" sldId="813"/>
            <ac:spMk id="5" creationId="{51B16305-906A-8742-ABE9-6E351C36361B}"/>
          </ac:spMkLst>
        </pc:spChg>
        <pc:spChg chg="add mod">
          <ac:chgData name="Bharat Bhatnagar" userId="9149839224635088" providerId="LiveId" clId="{24F2A97B-61F1-EC48-9963-2631984A483A}" dt="2022-11-24T13:48:27.491" v="1815" actId="1036"/>
          <ac:spMkLst>
            <pc:docMk/>
            <pc:sldMk cId="1225404799" sldId="813"/>
            <ac:spMk id="9" creationId="{30483E47-ABB9-584E-B68E-181F401B1B44}"/>
          </ac:spMkLst>
        </pc:spChg>
        <pc:spChg chg="add mod">
          <ac:chgData name="Bharat Bhatnagar" userId="9149839224635088" providerId="LiveId" clId="{24F2A97B-61F1-EC48-9963-2631984A483A}" dt="2022-11-24T13:48:27.491" v="1815" actId="1036"/>
          <ac:spMkLst>
            <pc:docMk/>
            <pc:sldMk cId="1225404799" sldId="813"/>
            <ac:spMk id="10" creationId="{6E3A9C3C-F96C-EC4C-B756-14A01AC45B97}"/>
          </ac:spMkLst>
        </pc:spChg>
        <pc:spChg chg="add del mod">
          <ac:chgData name="Bharat Bhatnagar" userId="9149839224635088" providerId="LiveId" clId="{24F2A97B-61F1-EC48-9963-2631984A483A}" dt="2022-11-24T13:40:09.786" v="1637" actId="478"/>
          <ac:spMkLst>
            <pc:docMk/>
            <pc:sldMk cId="1225404799" sldId="813"/>
            <ac:spMk id="11" creationId="{A4E1CD52-E90F-A244-8FC6-803DED0EBF2F}"/>
          </ac:spMkLst>
        </pc:spChg>
        <pc:picChg chg="add mod">
          <ac:chgData name="Bharat Bhatnagar" userId="9149839224635088" providerId="LiveId" clId="{24F2A97B-61F1-EC48-9963-2631984A483A}" dt="2022-11-24T13:48:27.491" v="1815" actId="1036"/>
          <ac:picMkLst>
            <pc:docMk/>
            <pc:sldMk cId="1225404799" sldId="813"/>
            <ac:picMk id="6" creationId="{76F77F67-AFAF-1649-9E46-10140F6DB3DA}"/>
          </ac:picMkLst>
        </pc:picChg>
        <pc:picChg chg="add mod">
          <ac:chgData name="Bharat Bhatnagar" userId="9149839224635088" providerId="LiveId" clId="{24F2A97B-61F1-EC48-9963-2631984A483A}" dt="2022-11-24T13:48:27.491" v="1815" actId="1036"/>
          <ac:picMkLst>
            <pc:docMk/>
            <pc:sldMk cId="1225404799" sldId="813"/>
            <ac:picMk id="7" creationId="{D15E5474-C2DE-0A4D-A865-D45CE6A0A65C}"/>
          </ac:picMkLst>
        </pc:picChg>
        <pc:picChg chg="add mod">
          <ac:chgData name="Bharat Bhatnagar" userId="9149839224635088" providerId="LiveId" clId="{24F2A97B-61F1-EC48-9963-2631984A483A}" dt="2022-11-24T13:48:27.491" v="1815" actId="1036"/>
          <ac:picMkLst>
            <pc:docMk/>
            <pc:sldMk cId="1225404799" sldId="813"/>
            <ac:picMk id="8" creationId="{AE59FAE3-BD9E-D749-AF40-C8AF8642A37E}"/>
          </ac:picMkLst>
        </pc:picChg>
      </pc:sldChg>
      <pc:sldChg chg="addSp delSp modSp add modAnim">
        <pc:chgData name="Bharat Bhatnagar" userId="9149839224635088" providerId="LiveId" clId="{24F2A97B-61F1-EC48-9963-2631984A483A}" dt="2022-11-25T08:11:39.783" v="6340" actId="14100"/>
        <pc:sldMkLst>
          <pc:docMk/>
          <pc:sldMk cId="1031158316" sldId="814"/>
        </pc:sldMkLst>
        <pc:spChg chg="add mod">
          <ac:chgData name="Bharat Bhatnagar" userId="9149839224635088" providerId="LiveId" clId="{24F2A97B-61F1-EC48-9963-2631984A483A}" dt="2022-11-24T13:48:52.925" v="1844" actId="1036"/>
          <ac:spMkLst>
            <pc:docMk/>
            <pc:sldMk cId="1031158316" sldId="814"/>
            <ac:spMk id="2" creationId="{91258DED-37C4-094D-B954-B4A653FD01FF}"/>
          </ac:spMkLst>
        </pc:spChg>
        <pc:spChg chg="mod">
          <ac:chgData name="Bharat Bhatnagar" userId="9149839224635088" providerId="LiveId" clId="{24F2A97B-61F1-EC48-9963-2631984A483A}" dt="2022-11-24T14:24:09.434" v="2670"/>
          <ac:spMkLst>
            <pc:docMk/>
            <pc:sldMk cId="1031158316" sldId="814"/>
            <ac:spMk id="4" creationId="{643BB66F-2B86-A24E-B5D1-526ED9D9B1EA}"/>
          </ac:spMkLst>
        </pc:spChg>
        <pc:spChg chg="add del mod">
          <ac:chgData name="Bharat Bhatnagar" userId="9149839224635088" providerId="LiveId" clId="{24F2A97B-61F1-EC48-9963-2631984A483A}" dt="2022-11-24T13:40:38.213" v="1645" actId="478"/>
          <ac:spMkLst>
            <pc:docMk/>
            <pc:sldMk cId="1031158316" sldId="814"/>
            <ac:spMk id="5" creationId="{A8262796-4008-8E47-BE87-B94A94340C34}"/>
          </ac:spMkLst>
        </pc:spChg>
        <pc:spChg chg="mod">
          <ac:chgData name="Bharat Bhatnagar" userId="9149839224635088" providerId="LiveId" clId="{24F2A97B-61F1-EC48-9963-2631984A483A}" dt="2022-11-24T13:48:52.925" v="1844" actId="1036"/>
          <ac:spMkLst>
            <pc:docMk/>
            <pc:sldMk cId="1031158316" sldId="814"/>
            <ac:spMk id="9" creationId="{30483E47-ABB9-584E-B68E-181F401B1B44}"/>
          </ac:spMkLst>
        </pc:spChg>
        <pc:spChg chg="mod">
          <ac:chgData name="Bharat Bhatnagar" userId="9149839224635088" providerId="LiveId" clId="{24F2A97B-61F1-EC48-9963-2631984A483A}" dt="2022-11-24T13:48:52.925" v="1844" actId="1036"/>
          <ac:spMkLst>
            <pc:docMk/>
            <pc:sldMk cId="1031158316" sldId="814"/>
            <ac:spMk id="10" creationId="{6E3A9C3C-F96C-EC4C-B756-14A01AC45B97}"/>
          </ac:spMkLst>
        </pc:spChg>
        <pc:spChg chg="mod">
          <ac:chgData name="Bharat Bhatnagar" userId="9149839224635088" providerId="LiveId" clId="{24F2A97B-61F1-EC48-9963-2631984A483A}" dt="2022-11-25T08:11:33.754" v="6338" actId="14100"/>
          <ac:spMkLst>
            <pc:docMk/>
            <pc:sldMk cId="1031158316" sldId="814"/>
            <ac:spMk id="11" creationId="{A4E1CD52-E90F-A244-8FC6-803DED0EBF2F}"/>
          </ac:spMkLst>
        </pc:spChg>
        <pc:spChg chg="add mod">
          <ac:chgData name="Bharat Bhatnagar" userId="9149839224635088" providerId="LiveId" clId="{24F2A97B-61F1-EC48-9963-2631984A483A}" dt="2022-11-25T08:11:39.783" v="6340" actId="14100"/>
          <ac:spMkLst>
            <pc:docMk/>
            <pc:sldMk cId="1031158316" sldId="814"/>
            <ac:spMk id="12" creationId="{0147D71B-AD2E-5247-B870-B52408646DAB}"/>
          </ac:spMkLst>
        </pc:spChg>
        <pc:picChg chg="mod">
          <ac:chgData name="Bharat Bhatnagar" userId="9149839224635088" providerId="LiveId" clId="{24F2A97B-61F1-EC48-9963-2631984A483A}" dt="2022-11-24T13:48:52.925" v="1844" actId="1036"/>
          <ac:picMkLst>
            <pc:docMk/>
            <pc:sldMk cId="1031158316" sldId="814"/>
            <ac:picMk id="6" creationId="{76F77F67-AFAF-1649-9E46-10140F6DB3DA}"/>
          </ac:picMkLst>
        </pc:picChg>
        <pc:picChg chg="mod">
          <ac:chgData name="Bharat Bhatnagar" userId="9149839224635088" providerId="LiveId" clId="{24F2A97B-61F1-EC48-9963-2631984A483A}" dt="2022-11-24T13:48:52.925" v="1844" actId="1036"/>
          <ac:picMkLst>
            <pc:docMk/>
            <pc:sldMk cId="1031158316" sldId="814"/>
            <ac:picMk id="7" creationId="{D15E5474-C2DE-0A4D-A865-D45CE6A0A65C}"/>
          </ac:picMkLst>
        </pc:picChg>
        <pc:picChg chg="mod">
          <ac:chgData name="Bharat Bhatnagar" userId="9149839224635088" providerId="LiveId" clId="{24F2A97B-61F1-EC48-9963-2631984A483A}" dt="2022-11-24T13:48:52.925" v="1844" actId="1036"/>
          <ac:picMkLst>
            <pc:docMk/>
            <pc:sldMk cId="1031158316" sldId="814"/>
            <ac:picMk id="8" creationId="{AE59FAE3-BD9E-D749-AF40-C8AF8642A37E}"/>
          </ac:picMkLst>
        </pc:picChg>
      </pc:sldChg>
      <pc:sldChg chg="modSp add modAnim">
        <pc:chgData name="Bharat Bhatnagar" userId="9149839224635088" providerId="LiveId" clId="{24F2A97B-61F1-EC48-9963-2631984A483A}" dt="2022-11-24T13:47:39.722" v="1796" actId="1076"/>
        <pc:sldMkLst>
          <pc:docMk/>
          <pc:sldMk cId="3851764508" sldId="815"/>
        </pc:sldMkLst>
        <pc:spChg chg="mod">
          <ac:chgData name="Bharat Bhatnagar" userId="9149839224635088" providerId="LiveId" clId="{24F2A97B-61F1-EC48-9963-2631984A483A}" dt="2022-11-24T13:47:39.722" v="1796" actId="1076"/>
          <ac:spMkLst>
            <pc:docMk/>
            <pc:sldMk cId="3851764508" sldId="815"/>
            <ac:spMk id="9" creationId="{30483E47-ABB9-584E-B68E-181F401B1B44}"/>
          </ac:spMkLst>
        </pc:spChg>
        <pc:spChg chg="mod">
          <ac:chgData name="Bharat Bhatnagar" userId="9149839224635088" providerId="LiveId" clId="{24F2A97B-61F1-EC48-9963-2631984A483A}" dt="2022-11-24T13:47:39.722" v="1796" actId="1076"/>
          <ac:spMkLst>
            <pc:docMk/>
            <pc:sldMk cId="3851764508" sldId="815"/>
            <ac:spMk id="10" creationId="{6E3A9C3C-F96C-EC4C-B756-14A01AC45B97}"/>
          </ac:spMkLst>
        </pc:spChg>
        <pc:picChg chg="mod">
          <ac:chgData name="Bharat Bhatnagar" userId="9149839224635088" providerId="LiveId" clId="{24F2A97B-61F1-EC48-9963-2631984A483A}" dt="2022-11-24T13:47:39.722" v="1796" actId="1076"/>
          <ac:picMkLst>
            <pc:docMk/>
            <pc:sldMk cId="3851764508" sldId="815"/>
            <ac:picMk id="6" creationId="{76F77F67-AFAF-1649-9E46-10140F6DB3DA}"/>
          </ac:picMkLst>
        </pc:picChg>
        <pc:picChg chg="mod">
          <ac:chgData name="Bharat Bhatnagar" userId="9149839224635088" providerId="LiveId" clId="{24F2A97B-61F1-EC48-9963-2631984A483A}" dt="2022-11-24T13:47:39.722" v="1796" actId="1076"/>
          <ac:picMkLst>
            <pc:docMk/>
            <pc:sldMk cId="3851764508" sldId="815"/>
            <ac:picMk id="7" creationId="{D15E5474-C2DE-0A4D-A865-D45CE6A0A65C}"/>
          </ac:picMkLst>
        </pc:picChg>
        <pc:picChg chg="mod">
          <ac:chgData name="Bharat Bhatnagar" userId="9149839224635088" providerId="LiveId" clId="{24F2A97B-61F1-EC48-9963-2631984A483A}" dt="2022-11-24T13:47:39.722" v="1796" actId="1076"/>
          <ac:picMkLst>
            <pc:docMk/>
            <pc:sldMk cId="3851764508" sldId="815"/>
            <ac:picMk id="8" creationId="{AE59FAE3-BD9E-D749-AF40-C8AF8642A37E}"/>
          </ac:picMkLst>
        </pc:picChg>
      </pc:sldChg>
      <pc:sldChg chg="delSp modSp add modTransition">
        <pc:chgData name="Bharat Bhatnagar" userId="9149839224635088" providerId="LiveId" clId="{24F2A97B-61F1-EC48-9963-2631984A483A}" dt="2022-11-25T08:14:55.955" v="6364" actId="255"/>
        <pc:sldMkLst>
          <pc:docMk/>
          <pc:sldMk cId="536567721" sldId="816"/>
        </pc:sldMkLst>
        <pc:spChg chg="mod">
          <ac:chgData name="Bharat Bhatnagar" userId="9149839224635088" providerId="LiveId" clId="{24F2A97B-61F1-EC48-9963-2631984A483A}" dt="2022-11-24T13:46:17.156" v="1787" actId="2711"/>
          <ac:spMkLst>
            <pc:docMk/>
            <pc:sldMk cId="536567721" sldId="816"/>
            <ac:spMk id="2" creationId="{73CAB64E-1688-E046-8D2D-6B5E9F903E14}"/>
          </ac:spMkLst>
        </pc:spChg>
        <pc:spChg chg="mod">
          <ac:chgData name="Bharat Bhatnagar" userId="9149839224635088" providerId="LiveId" clId="{24F2A97B-61F1-EC48-9963-2631984A483A}" dt="2022-11-25T08:14:55.955" v="6364" actId="255"/>
          <ac:spMkLst>
            <pc:docMk/>
            <pc:sldMk cId="536567721" sldId="816"/>
            <ac:spMk id="4" creationId="{B79A3019-2999-864E-84E8-A41A641E52C9}"/>
          </ac:spMkLst>
        </pc:spChg>
        <pc:spChg chg="mod">
          <ac:chgData name="Bharat Bhatnagar" userId="9149839224635088" providerId="LiveId" clId="{24F2A97B-61F1-EC48-9963-2631984A483A}" dt="2022-11-24T13:46:17.156" v="1787" actId="2711"/>
          <ac:spMkLst>
            <pc:docMk/>
            <pc:sldMk cId="536567721" sldId="816"/>
            <ac:spMk id="9" creationId="{9DCE460D-0F4B-7E45-AC7E-9E8647CD2BF1}"/>
          </ac:spMkLst>
        </pc:spChg>
        <pc:spChg chg="mod">
          <ac:chgData name="Bharat Bhatnagar" userId="9149839224635088" providerId="LiveId" clId="{24F2A97B-61F1-EC48-9963-2631984A483A}" dt="2022-11-25T08:12:59.799" v="6354" actId="255"/>
          <ac:spMkLst>
            <pc:docMk/>
            <pc:sldMk cId="536567721" sldId="816"/>
            <ac:spMk id="16" creationId="{6249CB2B-73AA-594E-A6AF-42D91CDF1FB5}"/>
          </ac:spMkLst>
        </pc:spChg>
        <pc:spChg chg="del mod">
          <ac:chgData name="Bharat Bhatnagar" userId="9149839224635088" providerId="LiveId" clId="{24F2A97B-61F1-EC48-9963-2631984A483A}" dt="2022-11-24T14:01:22.116" v="2176" actId="478"/>
          <ac:spMkLst>
            <pc:docMk/>
            <pc:sldMk cId="536567721" sldId="816"/>
            <ac:spMk id="26" creationId="{1D162016-B46F-6C41-8FF3-897F5BD08FF7}"/>
          </ac:spMkLst>
        </pc:spChg>
        <pc:spChg chg="mod">
          <ac:chgData name="Bharat Bhatnagar" userId="9149839224635088" providerId="LiveId" clId="{24F2A97B-61F1-EC48-9963-2631984A483A}" dt="2022-11-25T08:12:59.799" v="6354" actId="255"/>
          <ac:spMkLst>
            <pc:docMk/>
            <pc:sldMk cId="536567721" sldId="816"/>
            <ac:spMk id="27" creationId="{0999C656-97E2-0945-992F-6338C1C5DD0F}"/>
          </ac:spMkLst>
        </pc:spChg>
        <pc:spChg chg="mod">
          <ac:chgData name="Bharat Bhatnagar" userId="9149839224635088" providerId="LiveId" clId="{24F2A97B-61F1-EC48-9963-2631984A483A}" dt="2022-11-25T08:12:59.799" v="6354" actId="255"/>
          <ac:spMkLst>
            <pc:docMk/>
            <pc:sldMk cId="536567721" sldId="816"/>
            <ac:spMk id="28" creationId="{798572BA-D380-3C41-9112-696102B90FCC}"/>
          </ac:spMkLst>
        </pc:spChg>
        <pc:spChg chg="mod">
          <ac:chgData name="Bharat Bhatnagar" userId="9149839224635088" providerId="LiveId" clId="{24F2A97B-61F1-EC48-9963-2631984A483A}" dt="2022-11-25T08:12:59.799" v="6354" actId="255"/>
          <ac:spMkLst>
            <pc:docMk/>
            <pc:sldMk cId="536567721" sldId="816"/>
            <ac:spMk id="29" creationId="{C639FCE5-4BE5-2645-A2C9-BB23660D95BB}"/>
          </ac:spMkLst>
        </pc:spChg>
        <pc:spChg chg="mod">
          <ac:chgData name="Bharat Bhatnagar" userId="9149839224635088" providerId="LiveId" clId="{24F2A97B-61F1-EC48-9963-2631984A483A}" dt="2022-11-25T08:12:59.799" v="6354" actId="255"/>
          <ac:spMkLst>
            <pc:docMk/>
            <pc:sldMk cId="536567721" sldId="816"/>
            <ac:spMk id="30" creationId="{5A0FEFF2-D96B-A642-8503-206FE2A60B96}"/>
          </ac:spMkLst>
        </pc:spChg>
        <pc:spChg chg="mod">
          <ac:chgData name="Bharat Bhatnagar" userId="9149839224635088" providerId="LiveId" clId="{24F2A97B-61F1-EC48-9963-2631984A483A}" dt="2022-11-25T08:12:59.799" v="6354" actId="255"/>
          <ac:spMkLst>
            <pc:docMk/>
            <pc:sldMk cId="536567721" sldId="816"/>
            <ac:spMk id="32" creationId="{B2E9817C-AEFD-7D43-8065-E2A01BF96CC5}"/>
          </ac:spMkLst>
        </pc:spChg>
        <pc:spChg chg="mod">
          <ac:chgData name="Bharat Bhatnagar" userId="9149839224635088" providerId="LiveId" clId="{24F2A97B-61F1-EC48-9963-2631984A483A}" dt="2022-11-24T13:46:17.156" v="1787" actId="2711"/>
          <ac:spMkLst>
            <pc:docMk/>
            <pc:sldMk cId="536567721" sldId="816"/>
            <ac:spMk id="46" creationId="{25972D32-8D1A-E948-B774-5EBEC369BBC1}"/>
          </ac:spMkLst>
        </pc:spChg>
        <pc:spChg chg="mod">
          <ac:chgData name="Bharat Bhatnagar" userId="9149839224635088" providerId="LiveId" clId="{24F2A97B-61F1-EC48-9963-2631984A483A}" dt="2022-11-24T13:46:17.156" v="1787" actId="2711"/>
          <ac:spMkLst>
            <pc:docMk/>
            <pc:sldMk cId="536567721" sldId="816"/>
            <ac:spMk id="47" creationId="{0723F95D-E15F-6D48-B1FF-DC3C4EFCDD06}"/>
          </ac:spMkLst>
        </pc:spChg>
      </pc:sldChg>
      <pc:sldChg chg="delSp modSp add modAnim">
        <pc:chgData name="Bharat Bhatnagar" userId="9149839224635088" providerId="LiveId" clId="{24F2A97B-61F1-EC48-9963-2631984A483A}" dt="2022-11-25T08:12:03.650" v="6347" actId="3064"/>
        <pc:sldMkLst>
          <pc:docMk/>
          <pc:sldMk cId="1207206677" sldId="817"/>
        </pc:sldMkLst>
        <pc:spChg chg="mod">
          <ac:chgData name="Bharat Bhatnagar" userId="9149839224635088" providerId="LiveId" clId="{24F2A97B-61F1-EC48-9963-2631984A483A}" dt="2022-11-24T14:22:09.112" v="2634"/>
          <ac:spMkLst>
            <pc:docMk/>
            <pc:sldMk cId="1207206677" sldId="817"/>
            <ac:spMk id="4" creationId="{643BB66F-2B86-A24E-B5D1-526ED9D9B1EA}"/>
          </ac:spMkLst>
        </pc:spChg>
        <pc:spChg chg="del">
          <ac:chgData name="Bharat Bhatnagar" userId="9149839224635088" providerId="LiveId" clId="{24F2A97B-61F1-EC48-9963-2631984A483A}" dt="2022-11-24T13:53:08.561" v="2026" actId="478"/>
          <ac:spMkLst>
            <pc:docMk/>
            <pc:sldMk cId="1207206677" sldId="817"/>
            <ac:spMk id="11" creationId="{A4E1CD52-E90F-A244-8FC6-803DED0EBF2F}"/>
          </ac:spMkLst>
        </pc:spChg>
        <pc:spChg chg="mod">
          <ac:chgData name="Bharat Bhatnagar" userId="9149839224635088" providerId="LiveId" clId="{24F2A97B-61F1-EC48-9963-2631984A483A}" dt="2022-11-25T08:12:03.650" v="6347" actId="3064"/>
          <ac:spMkLst>
            <pc:docMk/>
            <pc:sldMk cId="1207206677" sldId="817"/>
            <ac:spMk id="12" creationId="{0147D71B-AD2E-5247-B870-B52408646DAB}"/>
          </ac:spMkLst>
        </pc:spChg>
      </pc:sldChg>
      <pc:sldChg chg="delSp modSp add modTransition">
        <pc:chgData name="Bharat Bhatnagar" userId="9149839224635088" providerId="LiveId" clId="{24F2A97B-61F1-EC48-9963-2631984A483A}" dt="2022-11-24T14:10:00.537" v="2296"/>
        <pc:sldMkLst>
          <pc:docMk/>
          <pc:sldMk cId="221831321" sldId="818"/>
        </pc:sldMkLst>
        <pc:spChg chg="del">
          <ac:chgData name="Bharat Bhatnagar" userId="9149839224635088" providerId="LiveId" clId="{24F2A97B-61F1-EC48-9963-2631984A483A}" dt="2022-11-24T14:10:00.537" v="2296"/>
          <ac:spMkLst>
            <pc:docMk/>
            <pc:sldMk cId="221831321" sldId="818"/>
            <ac:spMk id="4" creationId="{1B582A6D-538A-2041-A839-A05A57BCEF4B}"/>
          </ac:spMkLst>
        </pc:spChg>
        <pc:picChg chg="mod">
          <ac:chgData name="Bharat Bhatnagar" userId="9149839224635088" providerId="LiveId" clId="{24F2A97B-61F1-EC48-9963-2631984A483A}" dt="2022-11-24T14:03:18.563" v="2189"/>
          <ac:picMkLst>
            <pc:docMk/>
            <pc:sldMk cId="221831321" sldId="818"/>
            <ac:picMk id="6" creationId="{02FBC895-5ECE-5446-B807-CE99E2D0CE94}"/>
          </ac:picMkLst>
        </pc:picChg>
        <pc:picChg chg="mod">
          <ac:chgData name="Bharat Bhatnagar" userId="9149839224635088" providerId="LiveId" clId="{24F2A97B-61F1-EC48-9963-2631984A483A}" dt="2022-11-24T14:03:51.502" v="2192"/>
          <ac:picMkLst>
            <pc:docMk/>
            <pc:sldMk cId="221831321" sldId="818"/>
            <ac:picMk id="8" creationId="{EF46C285-3C47-1D4B-9C09-6A1C54E078BF}"/>
          </ac:picMkLst>
        </pc:picChg>
      </pc:sldChg>
      <pc:sldChg chg="add del">
        <pc:chgData name="Bharat Bhatnagar" userId="9149839224635088" providerId="LiveId" clId="{24F2A97B-61F1-EC48-9963-2631984A483A}" dt="2022-11-24T13:54:40.237" v="2033"/>
        <pc:sldMkLst>
          <pc:docMk/>
          <pc:sldMk cId="955827754" sldId="818"/>
        </pc:sldMkLst>
      </pc:sldChg>
      <pc:sldChg chg="modSp add del">
        <pc:chgData name="Bharat Bhatnagar" userId="9149839224635088" providerId="LiveId" clId="{24F2A97B-61F1-EC48-9963-2631984A483A}" dt="2022-11-24T14:01:10.237" v="2175" actId="2696"/>
        <pc:sldMkLst>
          <pc:docMk/>
          <pc:sldMk cId="1129642866" sldId="818"/>
        </pc:sldMkLst>
        <pc:picChg chg="mod">
          <ac:chgData name="Bharat Bhatnagar" userId="9149839224635088" providerId="LiveId" clId="{24F2A97B-61F1-EC48-9963-2631984A483A}" dt="2022-11-24T13:54:51.234" v="2038" actId="1076"/>
          <ac:picMkLst>
            <pc:docMk/>
            <pc:sldMk cId="1129642866" sldId="818"/>
            <ac:picMk id="3" creationId="{953DBFDF-BEAC-7A4A-AC9E-F141DA83ED98}"/>
          </ac:picMkLst>
        </pc:picChg>
      </pc:sldChg>
      <pc:sldChg chg="add del">
        <pc:chgData name="Bharat Bhatnagar" userId="9149839224635088" providerId="LiveId" clId="{24F2A97B-61F1-EC48-9963-2631984A483A}" dt="2022-11-24T13:54:44.236" v="2035"/>
        <pc:sldMkLst>
          <pc:docMk/>
          <pc:sldMk cId="2334096010" sldId="818"/>
        </pc:sldMkLst>
      </pc:sldChg>
      <pc:sldChg chg="addSp delSp modSp add">
        <pc:chgData name="Bharat Bhatnagar" userId="9149839224635088" providerId="LiveId" clId="{24F2A97B-61F1-EC48-9963-2631984A483A}" dt="2022-11-24T14:06:51.968" v="2216"/>
        <pc:sldMkLst>
          <pc:docMk/>
          <pc:sldMk cId="2713462408" sldId="819"/>
        </pc:sldMkLst>
        <pc:spChg chg="mod">
          <ac:chgData name="Bharat Bhatnagar" userId="9149839224635088" providerId="LiveId" clId="{24F2A97B-61F1-EC48-9963-2631984A483A}" dt="2022-11-24T14:06:27.776" v="2215" actId="20577"/>
          <ac:spMkLst>
            <pc:docMk/>
            <pc:sldMk cId="2713462408" sldId="819"/>
            <ac:spMk id="2" creationId="{D0BDC3F0-F04A-8542-949E-253FCA42B05C}"/>
          </ac:spMkLst>
        </pc:spChg>
        <pc:spChg chg="del">
          <ac:chgData name="Bharat Bhatnagar" userId="9149839224635088" providerId="LiveId" clId="{24F2A97B-61F1-EC48-9963-2631984A483A}" dt="2022-11-24T14:06:51.968" v="2216"/>
          <ac:spMkLst>
            <pc:docMk/>
            <pc:sldMk cId="2713462408" sldId="819"/>
            <ac:spMk id="3" creationId="{607BFAFB-18E1-2147-A12B-B9FD63F72B69}"/>
          </ac:spMkLst>
        </pc:spChg>
        <pc:spChg chg="add mod">
          <ac:chgData name="Bharat Bhatnagar" userId="9149839224635088" providerId="LiveId" clId="{24F2A97B-61F1-EC48-9963-2631984A483A}" dt="2022-11-24T14:06:51.968" v="2216"/>
          <ac:spMkLst>
            <pc:docMk/>
            <pc:sldMk cId="2713462408" sldId="819"/>
            <ac:spMk id="5" creationId="{134F9A28-6695-7548-B588-F588A99EAA13}"/>
          </ac:spMkLst>
        </pc:spChg>
      </pc:sldChg>
      <pc:sldChg chg="addSp delSp modSp add modTransition">
        <pc:chgData name="Bharat Bhatnagar" userId="9149839224635088" providerId="LiveId" clId="{24F2A97B-61F1-EC48-9963-2631984A483A}" dt="2022-11-25T08:15:40.835" v="6370" actId="478"/>
        <pc:sldMkLst>
          <pc:docMk/>
          <pc:sldMk cId="3203284596" sldId="820"/>
        </pc:sldMkLst>
        <pc:spChg chg="del">
          <ac:chgData name="Bharat Bhatnagar" userId="9149839224635088" providerId="LiveId" clId="{24F2A97B-61F1-EC48-9963-2631984A483A}" dt="2022-11-24T14:08:15.042" v="2227" actId="478"/>
          <ac:spMkLst>
            <pc:docMk/>
            <pc:sldMk cId="3203284596" sldId="820"/>
            <ac:spMk id="12" creationId="{42E1AFA5-4720-4E41-A49F-7E38B2DD84ED}"/>
          </ac:spMkLst>
        </pc:spChg>
        <pc:spChg chg="mod">
          <ac:chgData name="Bharat Bhatnagar" userId="9149839224635088" providerId="LiveId" clId="{24F2A97B-61F1-EC48-9963-2631984A483A}" dt="2022-11-24T14:08:23.023" v="2230" actId="122"/>
          <ac:spMkLst>
            <pc:docMk/>
            <pc:sldMk cId="3203284596" sldId="820"/>
            <ac:spMk id="16" creationId="{F7C2D9E9-14A2-6447-BE99-1DB15EA5442A}"/>
          </ac:spMkLst>
        </pc:spChg>
        <pc:spChg chg="add del">
          <ac:chgData name="Bharat Bhatnagar" userId="9149839224635088" providerId="LiveId" clId="{24F2A97B-61F1-EC48-9963-2631984A483A}" dt="2022-11-25T08:15:40.835" v="6370" actId="478"/>
          <ac:spMkLst>
            <pc:docMk/>
            <pc:sldMk cId="3203284596" sldId="820"/>
            <ac:spMk id="18" creationId="{088CD03F-0658-D94F-A4AD-4CB174FC0218}"/>
          </ac:spMkLst>
        </pc:spChg>
      </pc:sldChg>
      <pc:sldChg chg="addSp delSp modSp add modTransition">
        <pc:chgData name="Bharat Bhatnagar" userId="9149839224635088" providerId="LiveId" clId="{24F2A97B-61F1-EC48-9963-2631984A483A}" dt="2022-11-25T08:16:13.163" v="6378" actId="1076"/>
        <pc:sldMkLst>
          <pc:docMk/>
          <pc:sldMk cId="512566392" sldId="821"/>
        </pc:sldMkLst>
        <pc:spChg chg="del mod">
          <ac:chgData name="Bharat Bhatnagar" userId="9149839224635088" providerId="LiveId" clId="{24F2A97B-61F1-EC48-9963-2631984A483A}" dt="2022-11-25T08:15:57.719" v="6375" actId="478"/>
          <ac:spMkLst>
            <pc:docMk/>
            <pc:sldMk cId="512566392" sldId="821"/>
            <ac:spMk id="2" creationId="{25583AA6-EFE5-D44F-B768-6BAA124A67C8}"/>
          </ac:spMkLst>
        </pc:spChg>
        <pc:spChg chg="mod">
          <ac:chgData name="Bharat Bhatnagar" userId="9149839224635088" providerId="LiveId" clId="{24F2A97B-61F1-EC48-9963-2631984A483A}" dt="2022-11-25T08:16:10.780" v="6377" actId="1076"/>
          <ac:spMkLst>
            <pc:docMk/>
            <pc:sldMk cId="512566392" sldId="821"/>
            <ac:spMk id="3" creationId="{A0B0699F-92DD-DF49-B00B-CE8EB9FD96D0}"/>
          </ac:spMkLst>
        </pc:spChg>
        <pc:spChg chg="mod">
          <ac:chgData name="Bharat Bhatnagar" userId="9149839224635088" providerId="LiveId" clId="{24F2A97B-61F1-EC48-9963-2631984A483A}" dt="2022-11-25T08:16:13.163" v="6378" actId="1076"/>
          <ac:spMkLst>
            <pc:docMk/>
            <pc:sldMk cId="512566392" sldId="821"/>
            <ac:spMk id="4" creationId="{2C777F1D-FA4D-E94C-80BA-A6B676083E32}"/>
          </ac:spMkLst>
        </pc:spChg>
        <pc:spChg chg="mod">
          <ac:chgData name="Bharat Bhatnagar" userId="9149839224635088" providerId="LiveId" clId="{24F2A97B-61F1-EC48-9963-2631984A483A}" dt="2022-11-25T08:16:06.407" v="6376" actId="255"/>
          <ac:spMkLst>
            <pc:docMk/>
            <pc:sldMk cId="512566392" sldId="821"/>
            <ac:spMk id="6" creationId="{E99B4E37-2841-4548-81D8-886F5628252D}"/>
          </ac:spMkLst>
        </pc:spChg>
        <pc:spChg chg="del">
          <ac:chgData name="Bharat Bhatnagar" userId="9149839224635088" providerId="LiveId" clId="{24F2A97B-61F1-EC48-9963-2631984A483A}" dt="2022-11-24T14:09:16.995" v="2295" actId="478"/>
          <ac:spMkLst>
            <pc:docMk/>
            <pc:sldMk cId="512566392" sldId="821"/>
            <ac:spMk id="11" creationId="{06AE5794-B117-1646-A5DA-0F0AC68FB2F5}"/>
          </ac:spMkLst>
        </pc:spChg>
        <pc:spChg chg="add mod">
          <ac:chgData name="Bharat Bhatnagar" userId="9149839224635088" providerId="LiveId" clId="{24F2A97B-61F1-EC48-9963-2631984A483A}" dt="2022-11-25T08:15:53.246" v="6373"/>
          <ac:spMkLst>
            <pc:docMk/>
            <pc:sldMk cId="512566392" sldId="821"/>
            <ac:spMk id="14" creationId="{727645E0-C77F-8644-8BF0-90A1ED3E1998}"/>
          </ac:spMkLst>
        </pc:spChg>
      </pc:sldChg>
      <pc:sldChg chg="addSp delSp modSp add">
        <pc:chgData name="Bharat Bhatnagar" userId="9149839224635088" providerId="LiveId" clId="{24F2A97B-61F1-EC48-9963-2631984A483A}" dt="2022-11-24T14:10:35.944" v="2299"/>
        <pc:sldMkLst>
          <pc:docMk/>
          <pc:sldMk cId="2311293515" sldId="822"/>
        </pc:sldMkLst>
        <pc:spChg chg="del">
          <ac:chgData name="Bharat Bhatnagar" userId="9149839224635088" providerId="LiveId" clId="{24F2A97B-61F1-EC48-9963-2631984A483A}" dt="2022-11-24T14:10:30.058" v="2298"/>
          <ac:spMkLst>
            <pc:docMk/>
            <pc:sldMk cId="2311293515" sldId="822"/>
            <ac:spMk id="2" creationId="{CA8178D2-CEDA-BD40-B9D8-8C665E3245BA}"/>
          </ac:spMkLst>
        </pc:spChg>
        <pc:spChg chg="del">
          <ac:chgData name="Bharat Bhatnagar" userId="9149839224635088" providerId="LiveId" clId="{24F2A97B-61F1-EC48-9963-2631984A483A}" dt="2022-11-24T14:10:30.058" v="2298"/>
          <ac:spMkLst>
            <pc:docMk/>
            <pc:sldMk cId="2311293515" sldId="822"/>
            <ac:spMk id="3" creationId="{91B2AB85-CEA8-2141-BFB0-65B4F873326F}"/>
          </ac:spMkLst>
        </pc:spChg>
        <pc:spChg chg="del">
          <ac:chgData name="Bharat Bhatnagar" userId="9149839224635088" providerId="LiveId" clId="{24F2A97B-61F1-EC48-9963-2631984A483A}" dt="2022-11-24T14:10:30.058" v="2298"/>
          <ac:spMkLst>
            <pc:docMk/>
            <pc:sldMk cId="2311293515" sldId="822"/>
            <ac:spMk id="4" creationId="{E7008830-1E92-8F4D-8977-51DFE839C7ED}"/>
          </ac:spMkLst>
        </pc:spChg>
        <pc:spChg chg="add mod">
          <ac:chgData name="Bharat Bhatnagar" userId="9149839224635088" providerId="LiveId" clId="{24F2A97B-61F1-EC48-9963-2631984A483A}" dt="2022-11-24T14:10:35.944" v="2299"/>
          <ac:spMkLst>
            <pc:docMk/>
            <pc:sldMk cId="2311293515" sldId="822"/>
            <ac:spMk id="6" creationId="{FCDE9536-30ED-DE49-99AC-358FB6B16D86}"/>
          </ac:spMkLst>
        </pc:spChg>
        <pc:spChg chg="add mod">
          <ac:chgData name="Bharat Bhatnagar" userId="9149839224635088" providerId="LiveId" clId="{24F2A97B-61F1-EC48-9963-2631984A483A}" dt="2022-11-24T14:10:30.058" v="2298"/>
          <ac:spMkLst>
            <pc:docMk/>
            <pc:sldMk cId="2311293515" sldId="822"/>
            <ac:spMk id="7" creationId="{EEF349C4-0708-E74D-BC97-9BB4A1FA769A}"/>
          </ac:spMkLst>
        </pc:spChg>
      </pc:sldChg>
      <pc:sldChg chg="addSp delSp modSp add del modTransition">
        <pc:chgData name="Bharat Bhatnagar" userId="9149839224635088" providerId="LiveId" clId="{24F2A97B-61F1-EC48-9963-2631984A483A}" dt="2022-11-24T14:20:17.337" v="2577" actId="2696"/>
        <pc:sldMkLst>
          <pc:docMk/>
          <pc:sldMk cId="3267480548" sldId="823"/>
        </pc:sldMkLst>
        <pc:spChg chg="del">
          <ac:chgData name="Bharat Bhatnagar" userId="9149839224635088" providerId="LiveId" clId="{24F2A97B-61F1-EC48-9963-2631984A483A}" dt="2022-11-24T14:14:58.597" v="2343" actId="478"/>
          <ac:spMkLst>
            <pc:docMk/>
            <pc:sldMk cId="3267480548" sldId="823"/>
            <ac:spMk id="3" creationId="{DD6DB179-5F05-9544-9310-C1C571F55E1C}"/>
          </ac:spMkLst>
        </pc:spChg>
        <pc:spChg chg="del">
          <ac:chgData name="Bharat Bhatnagar" userId="9149839224635088" providerId="LiveId" clId="{24F2A97B-61F1-EC48-9963-2631984A483A}" dt="2022-11-24T14:15:00.554" v="2344" actId="478"/>
          <ac:spMkLst>
            <pc:docMk/>
            <pc:sldMk cId="3267480548" sldId="823"/>
            <ac:spMk id="4" creationId="{5AFE09C5-159E-1647-BC33-965B4AA48009}"/>
          </ac:spMkLst>
        </pc:spChg>
        <pc:spChg chg="del mod topLvl">
          <ac:chgData name="Bharat Bhatnagar" userId="9149839224635088" providerId="LiveId" clId="{24F2A97B-61F1-EC48-9963-2631984A483A}" dt="2022-11-24T14:15:59.379" v="2349" actId="478"/>
          <ac:spMkLst>
            <pc:docMk/>
            <pc:sldMk cId="3267480548" sldId="823"/>
            <ac:spMk id="8" creationId="{67755C9D-F965-824A-9930-5FD173FC282B}"/>
          </ac:spMkLst>
        </pc:spChg>
        <pc:spChg chg="del mod topLvl">
          <ac:chgData name="Bharat Bhatnagar" userId="9149839224635088" providerId="LiveId" clId="{24F2A97B-61F1-EC48-9963-2631984A483A}" dt="2022-11-24T14:16:15.604" v="2352" actId="478"/>
          <ac:spMkLst>
            <pc:docMk/>
            <pc:sldMk cId="3267480548" sldId="823"/>
            <ac:spMk id="12" creationId="{F3AF28B2-5D42-504B-95EB-8CE3166FDA8A}"/>
          </ac:spMkLst>
        </pc:spChg>
        <pc:spChg chg="del mod topLvl">
          <ac:chgData name="Bharat Bhatnagar" userId="9149839224635088" providerId="LiveId" clId="{24F2A97B-61F1-EC48-9963-2631984A483A}" dt="2022-11-24T14:16:15.604" v="2352" actId="478"/>
          <ac:spMkLst>
            <pc:docMk/>
            <pc:sldMk cId="3267480548" sldId="823"/>
            <ac:spMk id="13" creationId="{74DF227C-1706-C945-B0B5-243903835E1C}"/>
          </ac:spMkLst>
        </pc:spChg>
        <pc:spChg chg="del mod topLvl">
          <ac:chgData name="Bharat Bhatnagar" userId="9149839224635088" providerId="LiveId" clId="{24F2A97B-61F1-EC48-9963-2631984A483A}" dt="2022-11-24T14:16:15.604" v="2352" actId="478"/>
          <ac:spMkLst>
            <pc:docMk/>
            <pc:sldMk cId="3267480548" sldId="823"/>
            <ac:spMk id="14" creationId="{C7CB5794-E9D5-A347-9E55-01C391F27175}"/>
          </ac:spMkLst>
        </pc:spChg>
        <pc:spChg chg="del mod topLvl">
          <ac:chgData name="Bharat Bhatnagar" userId="9149839224635088" providerId="LiveId" clId="{24F2A97B-61F1-EC48-9963-2631984A483A}" dt="2022-11-24T14:16:15.604" v="2352" actId="478"/>
          <ac:spMkLst>
            <pc:docMk/>
            <pc:sldMk cId="3267480548" sldId="823"/>
            <ac:spMk id="15" creationId="{1B99C0C8-95D6-9B4B-BE0D-F927C67914AC}"/>
          </ac:spMkLst>
        </pc:spChg>
        <pc:spChg chg="del mod topLvl">
          <ac:chgData name="Bharat Bhatnagar" userId="9149839224635088" providerId="LiveId" clId="{24F2A97B-61F1-EC48-9963-2631984A483A}" dt="2022-11-24T14:16:17.406" v="2353" actId="478"/>
          <ac:spMkLst>
            <pc:docMk/>
            <pc:sldMk cId="3267480548" sldId="823"/>
            <ac:spMk id="16" creationId="{A78828AA-A674-2E4D-B80E-A863BE28A52A}"/>
          </ac:spMkLst>
        </pc:spChg>
        <pc:grpChg chg="add del">
          <ac:chgData name="Bharat Bhatnagar" userId="9149839224635088" providerId="LiveId" clId="{24F2A97B-61F1-EC48-9963-2631984A483A}" dt="2022-11-24T14:15:50.856" v="2346" actId="165"/>
          <ac:grpSpMkLst>
            <pc:docMk/>
            <pc:sldMk cId="3267480548" sldId="823"/>
            <ac:grpSpMk id="6" creationId="{66A84CAB-B663-AD40-B3E1-FB05B27B1B70}"/>
          </ac:grpSpMkLst>
        </pc:grpChg>
        <pc:grpChg chg="del mod topLvl">
          <ac:chgData name="Bharat Bhatnagar" userId="9149839224635088" providerId="LiveId" clId="{24F2A97B-61F1-EC48-9963-2631984A483A}" dt="2022-11-24T14:16:23.682" v="2354" actId="165"/>
          <ac:grpSpMkLst>
            <pc:docMk/>
            <pc:sldMk cId="3267480548" sldId="823"/>
            <ac:grpSpMk id="9" creationId="{230BA7F0-A6D7-FF47-BED2-04F887914879}"/>
          </ac:grpSpMkLst>
        </pc:grpChg>
        <pc:grpChg chg="del mod topLvl">
          <ac:chgData name="Bharat Bhatnagar" userId="9149839224635088" providerId="LiveId" clId="{24F2A97B-61F1-EC48-9963-2631984A483A}" dt="2022-11-24T14:16:15.604" v="2352" actId="478"/>
          <ac:grpSpMkLst>
            <pc:docMk/>
            <pc:sldMk cId="3267480548" sldId="823"/>
            <ac:grpSpMk id="10" creationId="{CFE2E758-BE56-FD4B-8CA2-13E61C5050BF}"/>
          </ac:grpSpMkLst>
        </pc:grpChg>
        <pc:grpChg chg="del mod topLvl">
          <ac:chgData name="Bharat Bhatnagar" userId="9149839224635088" providerId="LiveId" clId="{24F2A97B-61F1-EC48-9963-2631984A483A}" dt="2022-11-24T14:16:13.160" v="2351" actId="478"/>
          <ac:grpSpMkLst>
            <pc:docMk/>
            <pc:sldMk cId="3267480548" sldId="823"/>
            <ac:grpSpMk id="11" creationId="{E71A7377-B911-8B41-ADC6-379E003F0A43}"/>
          </ac:grpSpMkLst>
        </pc:grpChg>
        <pc:picChg chg="mod topLvl">
          <ac:chgData name="Bharat Bhatnagar" userId="9149839224635088" providerId="LiveId" clId="{24F2A97B-61F1-EC48-9963-2631984A483A}" dt="2022-11-24T14:16:46.489" v="2359" actId="1076"/>
          <ac:picMkLst>
            <pc:docMk/>
            <pc:sldMk cId="3267480548" sldId="823"/>
            <ac:picMk id="7" creationId="{B64854A6-7428-FA43-AF7C-EDAC602A0A95}"/>
          </ac:picMkLst>
        </pc:picChg>
        <pc:picChg chg="mod topLvl">
          <ac:chgData name="Bharat Bhatnagar" userId="9149839224635088" providerId="LiveId" clId="{24F2A97B-61F1-EC48-9963-2631984A483A}" dt="2022-11-24T14:16:44.395" v="2358" actId="1076"/>
          <ac:picMkLst>
            <pc:docMk/>
            <pc:sldMk cId="3267480548" sldId="823"/>
            <ac:picMk id="25" creationId="{94EC0C91-3D98-7A43-ADB2-9C388A4D701F}"/>
          </ac:picMkLst>
        </pc:picChg>
        <pc:picChg chg="add del mod topLvl">
          <ac:chgData name="Bharat Bhatnagar" userId="9149839224635088" providerId="LiveId" clId="{24F2A97B-61F1-EC48-9963-2631984A483A}" dt="2022-11-24T14:17:16.816" v="2362" actId="478"/>
          <ac:picMkLst>
            <pc:docMk/>
            <pc:sldMk cId="3267480548" sldId="823"/>
            <ac:picMk id="26" creationId="{603F3203-53DD-1644-952C-7922E81AA012}"/>
          </ac:picMkLst>
        </pc:picChg>
        <pc:cxnChg chg="mod">
          <ac:chgData name="Bharat Bhatnagar" userId="9149839224635088" providerId="LiveId" clId="{24F2A97B-61F1-EC48-9963-2631984A483A}" dt="2022-11-24T14:16:15.604" v="2352" actId="478"/>
          <ac:cxnSpMkLst>
            <pc:docMk/>
            <pc:sldMk cId="3267480548" sldId="823"/>
            <ac:cxnSpMk id="20" creationId="{7668EC2E-D857-CF4E-AA3D-C50C28447205}"/>
          </ac:cxnSpMkLst>
        </pc:cxnChg>
        <pc:cxnChg chg="mod">
          <ac:chgData name="Bharat Bhatnagar" userId="9149839224635088" providerId="LiveId" clId="{24F2A97B-61F1-EC48-9963-2631984A483A}" dt="2022-11-24T14:16:15.604" v="2352" actId="478"/>
          <ac:cxnSpMkLst>
            <pc:docMk/>
            <pc:sldMk cId="3267480548" sldId="823"/>
            <ac:cxnSpMk id="21" creationId="{B83E7D0E-9420-D245-9A41-06AE8307D40B}"/>
          </ac:cxnSpMkLst>
        </pc:cxnChg>
      </pc:sldChg>
      <pc:sldChg chg="modSp add">
        <pc:chgData name="Bharat Bhatnagar" userId="9149839224635088" providerId="LiveId" clId="{24F2A97B-61F1-EC48-9963-2631984A483A}" dt="2022-11-24T14:22:29.739" v="2639" actId="20577"/>
        <pc:sldMkLst>
          <pc:docMk/>
          <pc:sldMk cId="4105999500" sldId="823"/>
        </pc:sldMkLst>
        <pc:spChg chg="mod">
          <ac:chgData name="Bharat Bhatnagar" userId="9149839224635088" providerId="LiveId" clId="{24F2A97B-61F1-EC48-9963-2631984A483A}" dt="2022-11-24T14:22:29.739" v="2639" actId="20577"/>
          <ac:spMkLst>
            <pc:docMk/>
            <pc:sldMk cId="4105999500" sldId="823"/>
            <ac:spMk id="2" creationId="{BA69FDBA-D6FB-D14B-B8D2-7EBFF7642593}"/>
          </ac:spMkLst>
        </pc:spChg>
      </pc:sldChg>
      <pc:sldChg chg="addSp delSp modSp add">
        <pc:chgData name="Bharat Bhatnagar" userId="9149839224635088" providerId="LiveId" clId="{24F2A97B-61F1-EC48-9963-2631984A483A}" dt="2022-11-24T14:23:35.520" v="2652" actId="20577"/>
        <pc:sldMkLst>
          <pc:docMk/>
          <pc:sldMk cId="3691918934" sldId="824"/>
        </pc:sldMkLst>
        <pc:spChg chg="del">
          <ac:chgData name="Bharat Bhatnagar" userId="9149839224635088" providerId="LiveId" clId="{24F2A97B-61F1-EC48-9963-2631984A483A}" dt="2022-11-24T14:23:32.577" v="2643"/>
          <ac:spMkLst>
            <pc:docMk/>
            <pc:sldMk cId="3691918934" sldId="824"/>
            <ac:spMk id="2" creationId="{59F2CE1E-4BCD-8F4A-A19F-F324123624E5}"/>
          </ac:spMkLst>
        </pc:spChg>
        <pc:spChg chg="del">
          <ac:chgData name="Bharat Bhatnagar" userId="9149839224635088" providerId="LiveId" clId="{24F2A97B-61F1-EC48-9963-2631984A483A}" dt="2022-11-24T14:23:32.577" v="2643"/>
          <ac:spMkLst>
            <pc:docMk/>
            <pc:sldMk cId="3691918934" sldId="824"/>
            <ac:spMk id="3" creationId="{17D1C7F1-CA49-3B4E-87BE-A6015E9C6032}"/>
          </ac:spMkLst>
        </pc:spChg>
        <pc:spChg chg="add mod">
          <ac:chgData name="Bharat Bhatnagar" userId="9149839224635088" providerId="LiveId" clId="{24F2A97B-61F1-EC48-9963-2631984A483A}" dt="2022-11-24T14:23:35.520" v="2652" actId="20577"/>
          <ac:spMkLst>
            <pc:docMk/>
            <pc:sldMk cId="3691918934" sldId="824"/>
            <ac:spMk id="5" creationId="{F60AB22D-9BEB-1D46-961B-A01665226EF0}"/>
          </ac:spMkLst>
        </pc:spChg>
        <pc:spChg chg="add mod">
          <ac:chgData name="Bharat Bhatnagar" userId="9149839224635088" providerId="LiveId" clId="{24F2A97B-61F1-EC48-9963-2631984A483A}" dt="2022-11-24T14:23:32.577" v="2643"/>
          <ac:spMkLst>
            <pc:docMk/>
            <pc:sldMk cId="3691918934" sldId="824"/>
            <ac:spMk id="6" creationId="{0F591167-01BF-E043-B700-1F03922DE801}"/>
          </ac:spMkLst>
        </pc:spChg>
      </pc:sldChg>
      <pc:sldChg chg="addSp delSp modSp add">
        <pc:chgData name="Bharat Bhatnagar" userId="9149839224635088" providerId="LiveId" clId="{24F2A97B-61F1-EC48-9963-2631984A483A}" dt="2022-11-24T17:27:02.873" v="3040" actId="14100"/>
        <pc:sldMkLst>
          <pc:docMk/>
          <pc:sldMk cId="4121884398" sldId="825"/>
        </pc:sldMkLst>
        <pc:spChg chg="mod">
          <ac:chgData name="Bharat Bhatnagar" userId="9149839224635088" providerId="LiveId" clId="{24F2A97B-61F1-EC48-9963-2631984A483A}" dt="2022-11-24T14:33:40.350" v="2942" actId="27636"/>
          <ac:spMkLst>
            <pc:docMk/>
            <pc:sldMk cId="4121884398" sldId="825"/>
            <ac:spMk id="2" creationId="{D7E41B71-E8E4-2647-B064-CC63736683B5}"/>
          </ac:spMkLst>
        </pc:spChg>
        <pc:spChg chg="del">
          <ac:chgData name="Bharat Bhatnagar" userId="9149839224635088" providerId="LiveId" clId="{24F2A97B-61F1-EC48-9963-2631984A483A}" dt="2022-11-24T17:20:57.367" v="2949" actId="478"/>
          <ac:spMkLst>
            <pc:docMk/>
            <pc:sldMk cId="4121884398" sldId="825"/>
            <ac:spMk id="3" creationId="{6367641F-6C5B-4D4E-93BE-3A8ECEDA0BC8}"/>
          </ac:spMkLst>
        </pc:spChg>
        <pc:spChg chg="add del mod">
          <ac:chgData name="Bharat Bhatnagar" userId="9149839224635088" providerId="LiveId" clId="{24F2A97B-61F1-EC48-9963-2631984A483A}" dt="2022-11-24T17:21:03.890" v="2952" actId="478"/>
          <ac:spMkLst>
            <pc:docMk/>
            <pc:sldMk cId="4121884398" sldId="825"/>
            <ac:spMk id="5" creationId="{2FECD69A-4349-5C42-8164-03CBBFE379CC}"/>
          </ac:spMkLst>
        </pc:spChg>
        <pc:spChg chg="add del mod">
          <ac:chgData name="Bharat Bhatnagar" userId="9149839224635088" providerId="LiveId" clId="{24F2A97B-61F1-EC48-9963-2631984A483A}" dt="2022-11-24T17:23:13.575" v="2971"/>
          <ac:spMkLst>
            <pc:docMk/>
            <pc:sldMk cId="4121884398" sldId="825"/>
            <ac:spMk id="7" creationId="{BD3CCD11-C54B-3246-8555-03C1CB4B5099}"/>
          </ac:spMkLst>
        </pc:spChg>
        <pc:spChg chg="add del mod">
          <ac:chgData name="Bharat Bhatnagar" userId="9149839224635088" providerId="LiveId" clId="{24F2A97B-61F1-EC48-9963-2631984A483A}" dt="2022-11-24T17:23:13.575" v="2971"/>
          <ac:spMkLst>
            <pc:docMk/>
            <pc:sldMk cId="4121884398" sldId="825"/>
            <ac:spMk id="8" creationId="{05CC826A-8DAC-5F42-ACE7-EB4E4743097B}"/>
          </ac:spMkLst>
        </pc:spChg>
        <pc:spChg chg="add mod">
          <ac:chgData name="Bharat Bhatnagar" userId="9149839224635088" providerId="LiveId" clId="{24F2A97B-61F1-EC48-9963-2631984A483A}" dt="2022-11-24T17:27:02.873" v="3040" actId="14100"/>
          <ac:spMkLst>
            <pc:docMk/>
            <pc:sldMk cId="4121884398" sldId="825"/>
            <ac:spMk id="9" creationId="{018723C7-C33F-0243-848A-E24C3EF28429}"/>
          </ac:spMkLst>
        </pc:spChg>
        <pc:picChg chg="add mod modCrop">
          <ac:chgData name="Bharat Bhatnagar" userId="9149839224635088" providerId="LiveId" clId="{24F2A97B-61F1-EC48-9963-2631984A483A}" dt="2022-11-24T17:26:56.573" v="3038" actId="1076"/>
          <ac:picMkLst>
            <pc:docMk/>
            <pc:sldMk cId="4121884398" sldId="825"/>
            <ac:picMk id="6" creationId="{3F40022F-1AAD-4D4E-AA53-83A2BACEF048}"/>
          </ac:picMkLst>
        </pc:picChg>
      </pc:sldChg>
      <pc:sldChg chg="addSp modSp add modAnim">
        <pc:chgData name="Bharat Bhatnagar" userId="9149839224635088" providerId="LiveId" clId="{24F2A97B-61F1-EC48-9963-2631984A483A}" dt="2022-11-25T08:16:47.016" v="6382" actId="14100"/>
        <pc:sldMkLst>
          <pc:docMk/>
          <pc:sldMk cId="1610449198" sldId="826"/>
        </pc:sldMkLst>
        <pc:spChg chg="add mod">
          <ac:chgData name="Bharat Bhatnagar" userId="9149839224635088" providerId="LiveId" clId="{24F2A97B-61F1-EC48-9963-2631984A483A}" dt="2022-11-24T14:27:45.583" v="2704" actId="207"/>
          <ac:spMkLst>
            <pc:docMk/>
            <pc:sldMk cId="1610449198" sldId="826"/>
            <ac:spMk id="3" creationId="{A551A5C8-8F6D-E84D-8B3D-2172348A6732}"/>
          </ac:spMkLst>
        </pc:spChg>
        <pc:spChg chg="mod">
          <ac:chgData name="Bharat Bhatnagar" userId="9149839224635088" providerId="LiveId" clId="{24F2A97B-61F1-EC48-9963-2631984A483A}" dt="2022-11-25T08:16:29.315" v="6379" actId="403"/>
          <ac:spMkLst>
            <pc:docMk/>
            <pc:sldMk cId="1610449198" sldId="826"/>
            <ac:spMk id="4" creationId="{B79A3019-2999-864E-84E8-A41A641E52C9}"/>
          </ac:spMkLst>
        </pc:spChg>
        <pc:spChg chg="add mod">
          <ac:chgData name="Bharat Bhatnagar" userId="9149839224635088" providerId="LiveId" clId="{24F2A97B-61F1-EC48-9963-2631984A483A}" dt="2022-11-25T08:16:47.016" v="6382" actId="14100"/>
          <ac:spMkLst>
            <pc:docMk/>
            <pc:sldMk cId="1610449198" sldId="826"/>
            <ac:spMk id="5" creationId="{70930581-F6AA-C14F-9C83-EFF5B6D39A5B}"/>
          </ac:spMkLst>
        </pc:spChg>
        <pc:spChg chg="add mod">
          <ac:chgData name="Bharat Bhatnagar" userId="9149839224635088" providerId="LiveId" clId="{24F2A97B-61F1-EC48-9963-2631984A483A}" dt="2022-11-25T08:16:37.246" v="6381" actId="14100"/>
          <ac:spMkLst>
            <pc:docMk/>
            <pc:sldMk cId="1610449198" sldId="826"/>
            <ac:spMk id="25" creationId="{FE0CF3B0-E963-6543-81D1-8BA2C78F0FFB}"/>
          </ac:spMkLst>
        </pc:spChg>
      </pc:sldChg>
      <pc:sldChg chg="addSp delSp modSp add">
        <pc:chgData name="Bharat Bhatnagar" userId="9149839224635088" providerId="LiveId" clId="{24F2A97B-61F1-EC48-9963-2631984A483A}" dt="2022-11-25T08:07:35.519" v="6277"/>
        <pc:sldMkLst>
          <pc:docMk/>
          <pc:sldMk cId="1222011394" sldId="827"/>
        </pc:sldMkLst>
        <pc:spChg chg="del">
          <ac:chgData name="Bharat Bhatnagar" userId="9149839224635088" providerId="LiveId" clId="{24F2A97B-61F1-EC48-9963-2631984A483A}" dt="2022-11-25T08:07:35.519" v="6277"/>
          <ac:spMkLst>
            <pc:docMk/>
            <pc:sldMk cId="1222011394" sldId="827"/>
            <ac:spMk id="4" creationId="{5737ADDC-FDE2-404B-8309-D7430789CEC7}"/>
          </ac:spMkLst>
        </pc:spChg>
        <pc:spChg chg="add mod">
          <ac:chgData name="Bharat Bhatnagar" userId="9149839224635088" providerId="LiveId" clId="{24F2A97B-61F1-EC48-9963-2631984A483A}" dt="2022-11-24T17:33:40.243" v="3093" actId="20577"/>
          <ac:spMkLst>
            <pc:docMk/>
            <pc:sldMk cId="1222011394" sldId="827"/>
            <ac:spMk id="20" creationId="{C9C9FEB3-D0C1-DD43-8286-5CFEF32C6EF0}"/>
          </ac:spMkLst>
        </pc:spChg>
        <pc:picChg chg="del">
          <ac:chgData name="Bharat Bhatnagar" userId="9149839224635088" providerId="LiveId" clId="{24F2A97B-61F1-EC48-9963-2631984A483A}" dt="2022-11-24T17:32:12.520" v="3068" actId="478"/>
          <ac:picMkLst>
            <pc:docMk/>
            <pc:sldMk cId="1222011394" sldId="827"/>
            <ac:picMk id="10" creationId="{84C37C6E-D68E-5E41-A7D1-6B68BEAD53B3}"/>
          </ac:picMkLst>
        </pc:picChg>
        <pc:picChg chg="mod">
          <ac:chgData name="Bharat Bhatnagar" userId="9149839224635088" providerId="LiveId" clId="{24F2A97B-61F1-EC48-9963-2631984A483A}" dt="2022-11-24T17:32:59.795" v="3078" actId="1076"/>
          <ac:picMkLst>
            <pc:docMk/>
            <pc:sldMk cId="1222011394" sldId="827"/>
            <ac:picMk id="13" creationId="{EC083D92-1F26-9B48-8AD4-C20DAD55F20D}"/>
          </ac:picMkLst>
        </pc:picChg>
        <pc:picChg chg="add del">
          <ac:chgData name="Bharat Bhatnagar" userId="9149839224635088" providerId="LiveId" clId="{24F2A97B-61F1-EC48-9963-2631984A483A}" dt="2022-11-24T17:32:43.006" v="3070"/>
          <ac:picMkLst>
            <pc:docMk/>
            <pc:sldMk cId="1222011394" sldId="827"/>
            <ac:picMk id="14" creationId="{D33BCF5C-DD8D-514C-B53E-F2F7D7754366}"/>
          </ac:picMkLst>
        </pc:picChg>
        <pc:picChg chg="add mod">
          <ac:chgData name="Bharat Bhatnagar" userId="9149839224635088" providerId="LiveId" clId="{24F2A97B-61F1-EC48-9963-2631984A483A}" dt="2022-11-24T17:32:56.351" v="3077" actId="14100"/>
          <ac:picMkLst>
            <pc:docMk/>
            <pc:sldMk cId="1222011394" sldId="827"/>
            <ac:picMk id="15" creationId="{8401F700-F784-5D40-B880-E77C4A70344F}"/>
          </ac:picMkLst>
        </pc:picChg>
      </pc:sldChg>
      <pc:sldChg chg="addSp delSp modSp add">
        <pc:chgData name="Bharat Bhatnagar" userId="9149839224635088" providerId="LiveId" clId="{24F2A97B-61F1-EC48-9963-2631984A483A}" dt="2022-11-25T08:17:56.414" v="6392"/>
        <pc:sldMkLst>
          <pc:docMk/>
          <pc:sldMk cId="3950706495" sldId="828"/>
        </pc:sldMkLst>
        <pc:spChg chg="del">
          <ac:chgData name="Bharat Bhatnagar" userId="9149839224635088" providerId="LiveId" clId="{24F2A97B-61F1-EC48-9963-2631984A483A}" dt="2022-11-25T08:17:53.122" v="6390" actId="478"/>
          <ac:spMkLst>
            <pc:docMk/>
            <pc:sldMk cId="3950706495" sldId="828"/>
            <ac:spMk id="2" creationId="{FFADD6C7-685B-9D4D-8DE2-AAFFE005DE4C}"/>
          </ac:spMkLst>
        </pc:spChg>
        <pc:spChg chg="add del mod">
          <ac:chgData name="Bharat Bhatnagar" userId="9149839224635088" providerId="LiveId" clId="{24F2A97B-61F1-EC48-9963-2631984A483A}" dt="2022-11-25T08:17:54.621" v="6391" actId="478"/>
          <ac:spMkLst>
            <pc:docMk/>
            <pc:sldMk cId="3950706495" sldId="828"/>
            <ac:spMk id="20" creationId="{01862561-82FE-C846-8F55-8268EDFFAF74}"/>
          </ac:spMkLst>
        </pc:spChg>
        <pc:spChg chg="add mod">
          <ac:chgData name="Bharat Bhatnagar" userId="9149839224635088" providerId="LiveId" clId="{24F2A97B-61F1-EC48-9963-2631984A483A}" dt="2022-11-25T08:17:56.414" v="6392"/>
          <ac:spMkLst>
            <pc:docMk/>
            <pc:sldMk cId="3950706495" sldId="828"/>
            <ac:spMk id="22" creationId="{921B415B-FC9C-8541-B63D-019C7583B6D4}"/>
          </ac:spMkLst>
        </pc:spChg>
      </pc:sldChg>
      <pc:sldChg chg="modSp add">
        <pc:chgData name="Bharat Bhatnagar" userId="9149839224635088" providerId="LiveId" clId="{24F2A97B-61F1-EC48-9963-2631984A483A}" dt="2022-11-24T17:42:55.022" v="3132" actId="20577"/>
        <pc:sldMkLst>
          <pc:docMk/>
          <pc:sldMk cId="3190371636" sldId="829"/>
        </pc:sldMkLst>
        <pc:spChg chg="mod">
          <ac:chgData name="Bharat Bhatnagar" userId="9149839224635088" providerId="LiveId" clId="{24F2A97B-61F1-EC48-9963-2631984A483A}" dt="2022-11-24T17:42:55.022" v="3132" actId="20577"/>
          <ac:spMkLst>
            <pc:docMk/>
            <pc:sldMk cId="3190371636" sldId="829"/>
            <ac:spMk id="2" creationId="{CA0D3E78-A38A-4041-8302-37462CB650CA}"/>
          </ac:spMkLst>
        </pc:spChg>
      </pc:sldChg>
      <pc:sldChg chg="addSp delSp modSp add">
        <pc:chgData name="Bharat Bhatnagar" userId="9149839224635088" providerId="LiveId" clId="{24F2A97B-61F1-EC48-9963-2631984A483A}" dt="2022-11-24T17:35:05.417" v="3107" actId="20577"/>
        <pc:sldMkLst>
          <pc:docMk/>
          <pc:sldMk cId="2603345448" sldId="830"/>
        </pc:sldMkLst>
        <pc:spChg chg="del">
          <ac:chgData name="Bharat Bhatnagar" userId="9149839224635088" providerId="LiveId" clId="{24F2A97B-61F1-EC48-9963-2631984A483A}" dt="2022-11-24T17:35:03.021" v="3103"/>
          <ac:spMkLst>
            <pc:docMk/>
            <pc:sldMk cId="2603345448" sldId="830"/>
            <ac:spMk id="2" creationId="{ECA1A8AE-08A5-ED48-BA16-FC8EDE0738E2}"/>
          </ac:spMkLst>
        </pc:spChg>
        <pc:spChg chg="del">
          <ac:chgData name="Bharat Bhatnagar" userId="9149839224635088" providerId="LiveId" clId="{24F2A97B-61F1-EC48-9963-2631984A483A}" dt="2022-11-24T17:35:03.021" v="3103"/>
          <ac:spMkLst>
            <pc:docMk/>
            <pc:sldMk cId="2603345448" sldId="830"/>
            <ac:spMk id="3" creationId="{7F091FF9-AC7C-AC48-A569-14DC698940A1}"/>
          </ac:spMkLst>
        </pc:spChg>
        <pc:spChg chg="add mod">
          <ac:chgData name="Bharat Bhatnagar" userId="9149839224635088" providerId="LiveId" clId="{24F2A97B-61F1-EC48-9963-2631984A483A}" dt="2022-11-24T17:35:05.417" v="3107" actId="20577"/>
          <ac:spMkLst>
            <pc:docMk/>
            <pc:sldMk cId="2603345448" sldId="830"/>
            <ac:spMk id="5" creationId="{3F715D38-3AB2-D948-A621-BEA3F71CB96D}"/>
          </ac:spMkLst>
        </pc:spChg>
        <pc:spChg chg="add mod">
          <ac:chgData name="Bharat Bhatnagar" userId="9149839224635088" providerId="LiveId" clId="{24F2A97B-61F1-EC48-9963-2631984A483A}" dt="2022-11-24T17:35:03.021" v="3103"/>
          <ac:spMkLst>
            <pc:docMk/>
            <pc:sldMk cId="2603345448" sldId="830"/>
            <ac:spMk id="6" creationId="{EF13F23F-5A5C-7040-8AE2-F6F725A2E3E9}"/>
          </ac:spMkLst>
        </pc:spChg>
      </pc:sldChg>
      <pc:sldChg chg="modSp add">
        <pc:chgData name="Bharat Bhatnagar" userId="9149839224635088" providerId="LiveId" clId="{24F2A97B-61F1-EC48-9963-2631984A483A}" dt="2022-11-24T17:40:07.484" v="3125" actId="1076"/>
        <pc:sldMkLst>
          <pc:docMk/>
          <pc:sldMk cId="1089382422" sldId="831"/>
        </pc:sldMkLst>
        <pc:spChg chg="mod">
          <ac:chgData name="Bharat Bhatnagar" userId="9149839224635088" providerId="LiveId" clId="{24F2A97B-61F1-EC48-9963-2631984A483A}" dt="2022-11-24T17:39:54.727" v="3122" actId="20577"/>
          <ac:spMkLst>
            <pc:docMk/>
            <pc:sldMk cId="1089382422" sldId="831"/>
            <ac:spMk id="6" creationId="{70F00955-2C06-9348-B8A6-AD9BFD9051A8}"/>
          </ac:spMkLst>
        </pc:spChg>
        <pc:grpChg chg="mod">
          <ac:chgData name="Bharat Bhatnagar" userId="9149839224635088" providerId="LiveId" clId="{24F2A97B-61F1-EC48-9963-2631984A483A}" dt="2022-11-24T17:39:40.404" v="3121" actId="1076"/>
          <ac:grpSpMkLst>
            <pc:docMk/>
            <pc:sldMk cId="1089382422" sldId="831"/>
            <ac:grpSpMk id="34" creationId="{605BBA80-0B33-D740-820B-683C904397B9}"/>
          </ac:grpSpMkLst>
        </pc:grpChg>
        <pc:picChg chg="mod">
          <ac:chgData name="Bharat Bhatnagar" userId="9149839224635088" providerId="LiveId" clId="{24F2A97B-61F1-EC48-9963-2631984A483A}" dt="2022-11-24T17:40:03.644" v="3124" actId="1076"/>
          <ac:picMkLst>
            <pc:docMk/>
            <pc:sldMk cId="1089382422" sldId="831"/>
            <ac:picMk id="2" creationId="{BA26A47C-A350-2A48-B539-ABD99BDB58D7}"/>
          </ac:picMkLst>
        </pc:picChg>
        <pc:picChg chg="mod">
          <ac:chgData name="Bharat Bhatnagar" userId="9149839224635088" providerId="LiveId" clId="{24F2A97B-61F1-EC48-9963-2631984A483A}" dt="2022-11-24T17:40:07.484" v="3125" actId="1076"/>
          <ac:picMkLst>
            <pc:docMk/>
            <pc:sldMk cId="1089382422" sldId="831"/>
            <ac:picMk id="4" creationId="{F309B08A-5128-9F4C-BF0C-6CF2A7E726D4}"/>
          </ac:picMkLst>
        </pc:picChg>
      </pc:sldChg>
      <pc:sldChg chg="modSp add">
        <pc:chgData name="Bharat Bhatnagar" userId="9149839224635088" providerId="LiveId" clId="{24F2A97B-61F1-EC48-9963-2631984A483A}" dt="2022-11-24T17:43:08.790" v="3135" actId="20577"/>
        <pc:sldMkLst>
          <pc:docMk/>
          <pc:sldMk cId="1495323630" sldId="832"/>
        </pc:sldMkLst>
        <pc:spChg chg="mod">
          <ac:chgData name="Bharat Bhatnagar" userId="9149839224635088" providerId="LiveId" clId="{24F2A97B-61F1-EC48-9963-2631984A483A}" dt="2022-11-24T17:43:08.790" v="3135" actId="20577"/>
          <ac:spMkLst>
            <pc:docMk/>
            <pc:sldMk cId="1495323630" sldId="832"/>
            <ac:spMk id="2" creationId="{CA0D3E78-A38A-4041-8302-37462CB650CA}"/>
          </ac:spMkLst>
        </pc:spChg>
      </pc:sldChg>
      <pc:sldChg chg="addSp modSp add">
        <pc:chgData name="Bharat Bhatnagar" userId="9149839224635088" providerId="LiveId" clId="{24F2A97B-61F1-EC48-9963-2631984A483A}" dt="2022-11-24T17:44:36.233" v="3196" actId="1582"/>
        <pc:sldMkLst>
          <pc:docMk/>
          <pc:sldMk cId="3084811366" sldId="833"/>
        </pc:sldMkLst>
        <pc:spChg chg="mod">
          <ac:chgData name="Bharat Bhatnagar" userId="9149839224635088" providerId="LiveId" clId="{24F2A97B-61F1-EC48-9963-2631984A483A}" dt="2022-11-24T17:43:34.591" v="3187" actId="20577"/>
          <ac:spMkLst>
            <pc:docMk/>
            <pc:sldMk cId="3084811366" sldId="833"/>
            <ac:spMk id="2" creationId="{CA0D3E78-A38A-4041-8302-37462CB650CA}"/>
          </ac:spMkLst>
        </pc:spChg>
        <pc:spChg chg="add mod">
          <ac:chgData name="Bharat Bhatnagar" userId="9149839224635088" providerId="LiveId" clId="{24F2A97B-61F1-EC48-9963-2631984A483A}" dt="2022-11-24T17:44:36.233" v="3196" actId="1582"/>
          <ac:spMkLst>
            <pc:docMk/>
            <pc:sldMk cId="3084811366" sldId="833"/>
            <ac:spMk id="3" creationId="{68A5C4AE-EC77-504E-8F41-49D3061CD8DB}"/>
          </ac:spMkLst>
        </pc:spChg>
      </pc:sldChg>
      <pc:sldChg chg="modSp add">
        <pc:chgData name="Bharat Bhatnagar" userId="9149839224635088" providerId="LiveId" clId="{24F2A97B-61F1-EC48-9963-2631984A483A}" dt="2022-11-24T17:48:17.403" v="3245" actId="20577"/>
        <pc:sldMkLst>
          <pc:docMk/>
          <pc:sldMk cId="860583523" sldId="834"/>
        </pc:sldMkLst>
        <pc:spChg chg="mod">
          <ac:chgData name="Bharat Bhatnagar" userId="9149839224635088" providerId="LiveId" clId="{24F2A97B-61F1-EC48-9963-2631984A483A}" dt="2022-11-24T17:48:17.403" v="3245" actId="20577"/>
          <ac:spMkLst>
            <pc:docMk/>
            <pc:sldMk cId="860583523" sldId="834"/>
            <ac:spMk id="2" creationId="{70610887-DCFA-3D4B-A6F5-778AADF8E188}"/>
          </ac:spMkLst>
        </pc:spChg>
      </pc:sldChg>
      <pc:sldChg chg="modSp add">
        <pc:chgData name="Bharat Bhatnagar" userId="9149839224635088" providerId="LiveId" clId="{24F2A97B-61F1-EC48-9963-2631984A483A}" dt="2022-11-24T17:50:15.973" v="3265"/>
        <pc:sldMkLst>
          <pc:docMk/>
          <pc:sldMk cId="2378755175" sldId="835"/>
        </pc:sldMkLst>
        <pc:spChg chg="mod">
          <ac:chgData name="Bharat Bhatnagar" userId="9149839224635088" providerId="LiveId" clId="{24F2A97B-61F1-EC48-9963-2631984A483A}" dt="2022-11-24T17:50:15.973" v="3265"/>
          <ac:spMkLst>
            <pc:docMk/>
            <pc:sldMk cId="2378755175" sldId="835"/>
            <ac:spMk id="2" creationId="{70610887-DCFA-3D4B-A6F5-778AADF8E188}"/>
          </ac:spMkLst>
        </pc:spChg>
      </pc:sldChg>
      <pc:sldChg chg="modSp add ord">
        <pc:chgData name="Bharat Bhatnagar" userId="9149839224635088" providerId="LiveId" clId="{24F2A97B-61F1-EC48-9963-2631984A483A}" dt="2022-11-24T17:49:58.879" v="3264"/>
        <pc:sldMkLst>
          <pc:docMk/>
          <pc:sldMk cId="2947823517" sldId="836"/>
        </pc:sldMkLst>
        <pc:spChg chg="mod">
          <ac:chgData name="Bharat Bhatnagar" userId="9149839224635088" providerId="LiveId" clId="{24F2A97B-61F1-EC48-9963-2631984A483A}" dt="2022-11-24T17:48:37.267" v="3246"/>
          <ac:spMkLst>
            <pc:docMk/>
            <pc:sldMk cId="2947823517" sldId="836"/>
            <ac:spMk id="2" creationId="{CA0D3E78-A38A-4041-8302-37462CB650CA}"/>
          </ac:spMkLst>
        </pc:spChg>
      </pc:sldChg>
      <pc:sldChg chg="modSp add">
        <pc:chgData name="Bharat Bhatnagar" userId="9149839224635088" providerId="LiveId" clId="{24F2A97B-61F1-EC48-9963-2631984A483A}" dt="2022-11-24T17:51:18.682" v="3304" actId="20577"/>
        <pc:sldMkLst>
          <pc:docMk/>
          <pc:sldMk cId="2785167937" sldId="837"/>
        </pc:sldMkLst>
        <pc:spChg chg="mod">
          <ac:chgData name="Bharat Bhatnagar" userId="9149839224635088" providerId="LiveId" clId="{24F2A97B-61F1-EC48-9963-2631984A483A}" dt="2022-11-24T17:51:18.682" v="3304" actId="20577"/>
          <ac:spMkLst>
            <pc:docMk/>
            <pc:sldMk cId="2785167937" sldId="837"/>
            <ac:spMk id="2" creationId="{CA0D3E78-A38A-4041-8302-37462CB650CA}"/>
          </ac:spMkLst>
        </pc:spChg>
      </pc:sldChg>
      <pc:sldChg chg="modSp add">
        <pc:chgData name="Bharat Bhatnagar" userId="9149839224635088" providerId="LiveId" clId="{24F2A97B-61F1-EC48-9963-2631984A483A}" dt="2022-11-24T17:51:50.800" v="3320" actId="20577"/>
        <pc:sldMkLst>
          <pc:docMk/>
          <pc:sldMk cId="479463446" sldId="838"/>
        </pc:sldMkLst>
        <pc:spChg chg="mod">
          <ac:chgData name="Bharat Bhatnagar" userId="9149839224635088" providerId="LiveId" clId="{24F2A97B-61F1-EC48-9963-2631984A483A}" dt="2022-11-24T17:51:50.800" v="3320" actId="20577"/>
          <ac:spMkLst>
            <pc:docMk/>
            <pc:sldMk cId="479463446" sldId="838"/>
            <ac:spMk id="2" creationId="{CA0D3E78-A38A-4041-8302-37462CB650CA}"/>
          </ac:spMkLst>
        </pc:spChg>
      </pc:sldChg>
      <pc:sldChg chg="delSp add">
        <pc:chgData name="Bharat Bhatnagar" userId="9149839224635088" providerId="LiveId" clId="{24F2A97B-61F1-EC48-9963-2631984A483A}" dt="2022-11-24T17:53:32.683" v="3322" actId="478"/>
        <pc:sldMkLst>
          <pc:docMk/>
          <pc:sldMk cId="1139649570" sldId="839"/>
        </pc:sldMkLst>
        <pc:spChg chg="del">
          <ac:chgData name="Bharat Bhatnagar" userId="9149839224635088" providerId="LiveId" clId="{24F2A97B-61F1-EC48-9963-2631984A483A}" dt="2022-11-24T17:53:32.683" v="3322" actId="478"/>
          <ac:spMkLst>
            <pc:docMk/>
            <pc:sldMk cId="1139649570" sldId="839"/>
            <ac:spMk id="6" creationId="{5B138839-DA7A-3446-BD8E-CABD648B1069}"/>
          </ac:spMkLst>
        </pc:spChg>
      </pc:sldChg>
      <pc:sldChg chg="addSp modSp add">
        <pc:chgData name="Bharat Bhatnagar" userId="9149839224635088" providerId="LiveId" clId="{24F2A97B-61F1-EC48-9963-2631984A483A}" dt="2022-11-24T17:56:08.249" v="3450" actId="20577"/>
        <pc:sldMkLst>
          <pc:docMk/>
          <pc:sldMk cId="1571215533" sldId="840"/>
        </pc:sldMkLst>
        <pc:spChg chg="add mod">
          <ac:chgData name="Bharat Bhatnagar" userId="9149839224635088" providerId="LiveId" clId="{24F2A97B-61F1-EC48-9963-2631984A483A}" dt="2022-11-24T17:55:18.544" v="3388" actId="1076"/>
          <ac:spMkLst>
            <pc:docMk/>
            <pc:sldMk cId="1571215533" sldId="840"/>
            <ac:spMk id="6" creationId="{002BAEFB-C682-DF47-A9BE-55BD24C2F11A}"/>
          </ac:spMkLst>
        </pc:spChg>
        <pc:spChg chg="add mod">
          <ac:chgData name="Bharat Bhatnagar" userId="9149839224635088" providerId="LiveId" clId="{24F2A97B-61F1-EC48-9963-2631984A483A}" dt="2022-11-24T17:56:08.249" v="3450" actId="20577"/>
          <ac:spMkLst>
            <pc:docMk/>
            <pc:sldMk cId="1571215533" sldId="840"/>
            <ac:spMk id="7" creationId="{5311B83A-B14E-FE47-8054-2D3643209870}"/>
          </ac:spMkLst>
        </pc:spChg>
        <pc:picChg chg="mod">
          <ac:chgData name="Bharat Bhatnagar" userId="9149839224635088" providerId="LiveId" clId="{24F2A97B-61F1-EC48-9963-2631984A483A}" dt="2022-11-24T17:55:18.544" v="3388" actId="1076"/>
          <ac:picMkLst>
            <pc:docMk/>
            <pc:sldMk cId="1571215533" sldId="840"/>
            <ac:picMk id="4" creationId="{1C7FE9A8-198A-4142-9E2F-14A970E2C35B}"/>
          </ac:picMkLst>
        </pc:picChg>
        <pc:picChg chg="mod">
          <ac:chgData name="Bharat Bhatnagar" userId="9149839224635088" providerId="LiveId" clId="{24F2A97B-61F1-EC48-9963-2631984A483A}" dt="2022-11-24T17:55:22.355" v="3389" actId="1076"/>
          <ac:picMkLst>
            <pc:docMk/>
            <pc:sldMk cId="1571215533" sldId="840"/>
            <ac:picMk id="5" creationId="{059CC829-E666-8E4D-9AED-D226A6FCA53A}"/>
          </ac:picMkLst>
        </pc:picChg>
      </pc:sldChg>
      <pc:sldChg chg="modSp add">
        <pc:chgData name="Bharat Bhatnagar" userId="9149839224635088" providerId="LiveId" clId="{24F2A97B-61F1-EC48-9963-2631984A483A}" dt="2022-11-25T08:04:58.945" v="6254" actId="20577"/>
        <pc:sldMkLst>
          <pc:docMk/>
          <pc:sldMk cId="1247140031" sldId="841"/>
        </pc:sldMkLst>
        <pc:spChg chg="mod">
          <ac:chgData name="Bharat Bhatnagar" userId="9149839224635088" providerId="LiveId" clId="{24F2A97B-61F1-EC48-9963-2631984A483A}" dt="2022-11-25T08:01:56.501" v="6017" actId="20577"/>
          <ac:spMkLst>
            <pc:docMk/>
            <pc:sldMk cId="1247140031" sldId="841"/>
            <ac:spMk id="2" creationId="{A4105B62-226E-7643-A0E1-74EF0FD136CE}"/>
          </ac:spMkLst>
        </pc:spChg>
        <pc:spChg chg="mod">
          <ac:chgData name="Bharat Bhatnagar" userId="9149839224635088" providerId="LiveId" clId="{24F2A97B-61F1-EC48-9963-2631984A483A}" dt="2022-11-25T08:04:58.945" v="6254" actId="20577"/>
          <ac:spMkLst>
            <pc:docMk/>
            <pc:sldMk cId="1247140031" sldId="841"/>
            <ac:spMk id="3" creationId="{B0532892-E21E-4442-9738-AD51463D89FE}"/>
          </ac:spMkLst>
        </pc:spChg>
      </pc:sldChg>
      <pc:sldChg chg="modSp add modAnim modNotesTx">
        <pc:chgData name="Bharat Bhatnagar" userId="9149839224635088" providerId="LiveId" clId="{24F2A97B-61F1-EC48-9963-2631984A483A}" dt="2022-11-25T07:10:54.055" v="5984"/>
        <pc:sldMkLst>
          <pc:docMk/>
          <pc:sldMk cId="236615268" sldId="842"/>
        </pc:sldMkLst>
        <pc:spChg chg="mod">
          <ac:chgData name="Bharat Bhatnagar" userId="9149839224635088" providerId="LiveId" clId="{24F2A97B-61F1-EC48-9963-2631984A483A}" dt="2022-11-24T17:58:30.998" v="3461" actId="20577"/>
          <ac:spMkLst>
            <pc:docMk/>
            <pc:sldMk cId="236615268" sldId="842"/>
            <ac:spMk id="12" creationId="{78B6415D-37B9-8240-8C56-4C89F77F0808}"/>
          </ac:spMkLst>
        </pc:spChg>
      </pc:sldChg>
      <pc:sldChg chg="addSp delSp modSp add modAnim">
        <pc:chgData name="Bharat Bhatnagar" userId="9149839224635088" providerId="LiveId" clId="{24F2A97B-61F1-EC48-9963-2631984A483A}" dt="2022-11-25T07:11:04.285" v="5986"/>
        <pc:sldMkLst>
          <pc:docMk/>
          <pc:sldMk cId="394771431" sldId="843"/>
        </pc:sldMkLst>
        <pc:spChg chg="mod">
          <ac:chgData name="Bharat Bhatnagar" userId="9149839224635088" providerId="LiveId" clId="{24F2A97B-61F1-EC48-9963-2631984A483A}" dt="2022-11-24T18:11:48.444" v="3926"/>
          <ac:spMkLst>
            <pc:docMk/>
            <pc:sldMk cId="394771431" sldId="843"/>
            <ac:spMk id="2" creationId="{C7CE5A7C-C46E-D348-BAFE-AF3D7CF16A35}"/>
          </ac:spMkLst>
        </pc:spChg>
        <pc:spChg chg="del">
          <ac:chgData name="Bharat Bhatnagar" userId="9149839224635088" providerId="LiveId" clId="{24F2A97B-61F1-EC48-9963-2631984A483A}" dt="2022-11-24T18:02:16.086" v="3580" actId="478"/>
          <ac:spMkLst>
            <pc:docMk/>
            <pc:sldMk cId="394771431" sldId="843"/>
            <ac:spMk id="3" creationId="{04C3D067-00F4-CB4E-A5E8-6C75BBCFDF7D}"/>
          </ac:spMkLst>
        </pc:spChg>
        <pc:spChg chg="add del mod">
          <ac:chgData name="Bharat Bhatnagar" userId="9149839224635088" providerId="LiveId" clId="{24F2A97B-61F1-EC48-9963-2631984A483A}" dt="2022-11-24T18:02:18.104" v="3581" actId="478"/>
          <ac:spMkLst>
            <pc:docMk/>
            <pc:sldMk cId="394771431" sldId="843"/>
            <ac:spMk id="10" creationId="{478874E2-6962-F348-87E8-D7ACA5DF7F86}"/>
          </ac:spMkLst>
        </pc:spChg>
        <pc:spChg chg="add del mod">
          <ac:chgData name="Bharat Bhatnagar" userId="9149839224635088" providerId="LiveId" clId="{24F2A97B-61F1-EC48-9963-2631984A483A}" dt="2022-11-24T18:11:51.148" v="3927" actId="478"/>
          <ac:spMkLst>
            <pc:docMk/>
            <pc:sldMk cId="394771431" sldId="843"/>
            <ac:spMk id="11" creationId="{E8E0AC87-52B5-924B-87AE-7A14D1A8ED70}"/>
          </ac:spMkLst>
        </pc:spChg>
        <pc:spChg chg="add del mod">
          <ac:chgData name="Bharat Bhatnagar" userId="9149839224635088" providerId="LiveId" clId="{24F2A97B-61F1-EC48-9963-2631984A483A}" dt="2022-11-24T18:06:14.017" v="3711"/>
          <ac:spMkLst>
            <pc:docMk/>
            <pc:sldMk cId="394771431" sldId="843"/>
            <ac:spMk id="14" creationId="{0F7257B8-F970-7B4F-8435-88C6C216B22F}"/>
          </ac:spMkLst>
        </pc:spChg>
        <pc:spChg chg="add mod">
          <ac:chgData name="Bharat Bhatnagar" userId="9149839224635088" providerId="LiveId" clId="{24F2A97B-61F1-EC48-9963-2631984A483A}" dt="2022-11-24T18:12:58.940" v="3957" actId="20577"/>
          <ac:spMkLst>
            <pc:docMk/>
            <pc:sldMk cId="394771431" sldId="843"/>
            <ac:spMk id="19" creationId="{B2B430A5-793C-E145-920F-85300E8AC2C7}"/>
          </ac:spMkLst>
        </pc:spChg>
        <pc:picChg chg="mod">
          <ac:chgData name="Bharat Bhatnagar" userId="9149839224635088" providerId="LiveId" clId="{24F2A97B-61F1-EC48-9963-2631984A483A}" dt="2022-11-24T18:12:06.531" v="3933" actId="1076"/>
          <ac:picMkLst>
            <pc:docMk/>
            <pc:sldMk cId="394771431" sldId="843"/>
            <ac:picMk id="5" creationId="{570BA2B3-1D75-5A40-8363-B983D943A3CA}"/>
          </ac:picMkLst>
        </pc:picChg>
        <pc:picChg chg="mod">
          <ac:chgData name="Bharat Bhatnagar" userId="9149839224635088" providerId="LiveId" clId="{24F2A97B-61F1-EC48-9963-2631984A483A}" dt="2022-11-24T18:12:31.635" v="3938" actId="1076"/>
          <ac:picMkLst>
            <pc:docMk/>
            <pc:sldMk cId="394771431" sldId="843"/>
            <ac:picMk id="6" creationId="{71B44EA6-FC5E-CF4D-83E5-145C4BCB22E0}"/>
          </ac:picMkLst>
        </pc:picChg>
        <pc:picChg chg="mod">
          <ac:chgData name="Bharat Bhatnagar" userId="9149839224635088" providerId="LiveId" clId="{24F2A97B-61F1-EC48-9963-2631984A483A}" dt="2022-11-24T18:12:31.635" v="3938" actId="1076"/>
          <ac:picMkLst>
            <pc:docMk/>
            <pc:sldMk cId="394771431" sldId="843"/>
            <ac:picMk id="7" creationId="{07C68FC8-0ADB-1F48-A4E9-009A2F5B24A5}"/>
          </ac:picMkLst>
        </pc:picChg>
        <pc:picChg chg="mod">
          <ac:chgData name="Bharat Bhatnagar" userId="9149839224635088" providerId="LiveId" clId="{24F2A97B-61F1-EC48-9963-2631984A483A}" dt="2022-11-24T18:12:04.090" v="3932" actId="1076"/>
          <ac:picMkLst>
            <pc:docMk/>
            <pc:sldMk cId="394771431" sldId="843"/>
            <ac:picMk id="8" creationId="{077A4FFC-01A4-C841-A277-A3DB0D2889C7}"/>
          </ac:picMkLst>
        </pc:picChg>
        <pc:picChg chg="add del mod">
          <ac:chgData name="Bharat Bhatnagar" userId="9149839224635088" providerId="LiveId" clId="{24F2A97B-61F1-EC48-9963-2631984A483A}" dt="2022-11-24T18:06:14.017" v="3711"/>
          <ac:picMkLst>
            <pc:docMk/>
            <pc:sldMk cId="394771431" sldId="843"/>
            <ac:picMk id="12" creationId="{8BF5096C-7174-4745-AAB2-B207DF624246}"/>
          </ac:picMkLst>
        </pc:picChg>
        <pc:picChg chg="add del mod">
          <ac:chgData name="Bharat Bhatnagar" userId="9149839224635088" providerId="LiveId" clId="{24F2A97B-61F1-EC48-9963-2631984A483A}" dt="2022-11-24T18:06:14.017" v="3711"/>
          <ac:picMkLst>
            <pc:docMk/>
            <pc:sldMk cId="394771431" sldId="843"/>
            <ac:picMk id="13" creationId="{1C674072-317E-4D49-9065-1EAC4C8ECB94}"/>
          </ac:picMkLst>
        </pc:picChg>
        <pc:picChg chg="add del mod">
          <ac:chgData name="Bharat Bhatnagar" userId="9149839224635088" providerId="LiveId" clId="{24F2A97B-61F1-EC48-9963-2631984A483A}" dt="2022-11-24T18:07:41.869" v="3731"/>
          <ac:picMkLst>
            <pc:docMk/>
            <pc:sldMk cId="394771431" sldId="843"/>
            <ac:picMk id="15" creationId="{307AC794-F896-5344-BA92-B58678E24329}"/>
          </ac:picMkLst>
        </pc:picChg>
        <pc:picChg chg="add del mod">
          <ac:chgData name="Bharat Bhatnagar" userId="9149839224635088" providerId="LiveId" clId="{24F2A97B-61F1-EC48-9963-2631984A483A}" dt="2022-11-24T18:07:41.869" v="3731"/>
          <ac:picMkLst>
            <pc:docMk/>
            <pc:sldMk cId="394771431" sldId="843"/>
            <ac:picMk id="16" creationId="{62D2C4A9-F9A3-D94B-8F9D-C02124284548}"/>
          </ac:picMkLst>
        </pc:picChg>
        <pc:picChg chg="add del mod">
          <ac:chgData name="Bharat Bhatnagar" userId="9149839224635088" providerId="LiveId" clId="{24F2A97B-61F1-EC48-9963-2631984A483A}" dt="2022-11-24T18:07:41.869" v="3731"/>
          <ac:picMkLst>
            <pc:docMk/>
            <pc:sldMk cId="394771431" sldId="843"/>
            <ac:picMk id="17" creationId="{170C65F8-5E48-DC4D-9D13-007762E7E4A7}"/>
          </ac:picMkLst>
        </pc:picChg>
        <pc:picChg chg="add mod">
          <ac:chgData name="Bharat Bhatnagar" userId="9149839224635088" providerId="LiveId" clId="{24F2A97B-61F1-EC48-9963-2631984A483A}" dt="2022-11-24T18:12:37.602" v="3941" actId="1076"/>
          <ac:picMkLst>
            <pc:docMk/>
            <pc:sldMk cId="394771431" sldId="843"/>
            <ac:picMk id="18" creationId="{6115D613-4A08-4249-8BFF-5C0290496BBB}"/>
          </ac:picMkLst>
        </pc:picChg>
      </pc:sldChg>
      <pc:sldChg chg="addSp delSp modSp add modTransition modAnim">
        <pc:chgData name="Bharat Bhatnagar" userId="9149839224635088" providerId="LiveId" clId="{24F2A97B-61F1-EC48-9963-2631984A483A}" dt="2022-11-25T08:06:14.705" v="6263" actId="255"/>
        <pc:sldMkLst>
          <pc:docMk/>
          <pc:sldMk cId="2894229251" sldId="844"/>
        </pc:sldMkLst>
        <pc:spChg chg="del mod">
          <ac:chgData name="Bharat Bhatnagar" userId="9149839224635088" providerId="LiveId" clId="{24F2A97B-61F1-EC48-9963-2631984A483A}" dt="2022-11-25T08:05:57.008" v="6260" actId="478"/>
          <ac:spMkLst>
            <pc:docMk/>
            <pc:sldMk cId="2894229251" sldId="844"/>
            <ac:spMk id="2" creationId="{A54A9980-3446-E642-B8BC-A9E914FFA8EE}"/>
          </ac:spMkLst>
        </pc:spChg>
        <pc:spChg chg="del">
          <ac:chgData name="Bharat Bhatnagar" userId="9149839224635088" providerId="LiveId" clId="{24F2A97B-61F1-EC48-9963-2631984A483A}" dt="2022-11-24T18:06:09.765" v="3710"/>
          <ac:spMkLst>
            <pc:docMk/>
            <pc:sldMk cId="2894229251" sldId="844"/>
            <ac:spMk id="3" creationId="{297511E8-D99B-6340-BFA4-639544384232}"/>
          </ac:spMkLst>
        </pc:spChg>
        <pc:spChg chg="add mod">
          <ac:chgData name="Bharat Bhatnagar" userId="9149839224635088" providerId="LiveId" clId="{24F2A97B-61F1-EC48-9963-2631984A483A}" dt="2022-11-25T08:06:14.705" v="6263" actId="255"/>
          <ac:spMkLst>
            <pc:docMk/>
            <pc:sldMk cId="2894229251" sldId="844"/>
            <ac:spMk id="7" creationId="{8D4279AF-FCAA-E045-BAA3-6CEEC947BA8E}"/>
          </ac:spMkLst>
        </pc:spChg>
        <pc:spChg chg="add mod">
          <ac:chgData name="Bharat Bhatnagar" userId="9149839224635088" providerId="LiveId" clId="{24F2A97B-61F1-EC48-9963-2631984A483A}" dt="2022-11-25T08:06:14.705" v="6263" actId="255"/>
          <ac:spMkLst>
            <pc:docMk/>
            <pc:sldMk cId="2894229251" sldId="844"/>
            <ac:spMk id="8" creationId="{A7296873-0E54-E845-9907-D7A1DC748BB6}"/>
          </ac:spMkLst>
        </pc:spChg>
        <pc:spChg chg="add del mod">
          <ac:chgData name="Bharat Bhatnagar" userId="9149839224635088" providerId="LiveId" clId="{24F2A97B-61F1-EC48-9963-2631984A483A}" dt="2022-11-25T08:05:30.088" v="6256" actId="478"/>
          <ac:spMkLst>
            <pc:docMk/>
            <pc:sldMk cId="2894229251" sldId="844"/>
            <ac:spMk id="9" creationId="{41B77489-22B5-D043-8D53-6D928BA9EB49}"/>
          </ac:spMkLst>
        </pc:spChg>
        <pc:spChg chg="add mod">
          <ac:chgData name="Bharat Bhatnagar" userId="9149839224635088" providerId="LiveId" clId="{24F2A97B-61F1-EC48-9963-2631984A483A}" dt="2022-11-25T08:05:58.927" v="6261"/>
          <ac:spMkLst>
            <pc:docMk/>
            <pc:sldMk cId="2894229251" sldId="844"/>
            <ac:spMk id="10" creationId="{7E906876-0B66-4A47-A9BD-C829AD72F331}"/>
          </ac:spMkLst>
        </pc:spChg>
        <pc:picChg chg="add mod">
          <ac:chgData name="Bharat Bhatnagar" userId="9149839224635088" providerId="LiveId" clId="{24F2A97B-61F1-EC48-9963-2631984A483A}" dt="2022-11-24T18:07:02.024" v="3726" actId="1076"/>
          <ac:picMkLst>
            <pc:docMk/>
            <pc:sldMk cId="2894229251" sldId="844"/>
            <ac:picMk id="5" creationId="{3C6F7296-80CF-5A42-AA71-998D8212483F}"/>
          </ac:picMkLst>
        </pc:picChg>
        <pc:picChg chg="add mod">
          <ac:chgData name="Bharat Bhatnagar" userId="9149839224635088" providerId="LiveId" clId="{24F2A97B-61F1-EC48-9963-2631984A483A}" dt="2022-11-24T18:07:03.961" v="3727" actId="1076"/>
          <ac:picMkLst>
            <pc:docMk/>
            <pc:sldMk cId="2894229251" sldId="844"/>
            <ac:picMk id="6" creationId="{682BE98F-287A-AD43-918A-D4785D1B6703}"/>
          </ac:picMkLst>
        </pc:picChg>
      </pc:sldChg>
      <pc:sldChg chg="addSp delSp modSp add delAnim modAnim">
        <pc:chgData name="Bharat Bhatnagar" userId="9149839224635088" providerId="LiveId" clId="{24F2A97B-61F1-EC48-9963-2631984A483A}" dt="2022-11-25T08:06:55.099" v="6271" actId="255"/>
        <pc:sldMkLst>
          <pc:docMk/>
          <pc:sldMk cId="1644011487" sldId="845"/>
        </pc:sldMkLst>
        <pc:spChg chg="del mod">
          <ac:chgData name="Bharat Bhatnagar" userId="9149839224635088" providerId="LiveId" clId="{24F2A97B-61F1-EC48-9963-2631984A483A}" dt="2022-11-25T08:06:45.859" v="6268" actId="478"/>
          <ac:spMkLst>
            <pc:docMk/>
            <pc:sldMk cId="1644011487" sldId="845"/>
            <ac:spMk id="2" creationId="{A54A9980-3446-E642-B8BC-A9E914FFA8EE}"/>
          </ac:spMkLst>
        </pc:spChg>
        <pc:spChg chg="add del mod">
          <ac:chgData name="Bharat Bhatnagar" userId="9149839224635088" providerId="LiveId" clId="{24F2A97B-61F1-EC48-9963-2631984A483A}" dt="2022-11-24T18:10:47.191" v="3885" actId="478"/>
          <ac:spMkLst>
            <pc:docMk/>
            <pc:sldMk cId="1644011487" sldId="845"/>
            <ac:spMk id="3" creationId="{107D8D00-D72C-6F48-8B5E-31FA5280E521}"/>
          </ac:spMkLst>
        </pc:spChg>
        <pc:spChg chg="del mod">
          <ac:chgData name="Bharat Bhatnagar" userId="9149839224635088" providerId="LiveId" clId="{24F2A97B-61F1-EC48-9963-2631984A483A}" dt="2022-11-24T18:10:37.875" v="3883" actId="478"/>
          <ac:spMkLst>
            <pc:docMk/>
            <pc:sldMk cId="1644011487" sldId="845"/>
            <ac:spMk id="7" creationId="{8D4279AF-FCAA-E045-BAA3-6CEEC947BA8E}"/>
          </ac:spMkLst>
        </pc:spChg>
        <pc:spChg chg="add mod">
          <ac:chgData name="Bharat Bhatnagar" userId="9149839224635088" providerId="LiveId" clId="{24F2A97B-61F1-EC48-9963-2631984A483A}" dt="2022-11-25T08:06:55.099" v="6271" actId="255"/>
          <ac:spMkLst>
            <pc:docMk/>
            <pc:sldMk cId="1644011487" sldId="845"/>
            <ac:spMk id="11" creationId="{D7C2B7C9-B11E-4449-BF4A-3083F995762B}"/>
          </ac:spMkLst>
        </pc:spChg>
        <pc:spChg chg="add mod">
          <ac:chgData name="Bharat Bhatnagar" userId="9149839224635088" providerId="LiveId" clId="{24F2A97B-61F1-EC48-9963-2631984A483A}" dt="2022-11-25T08:06:55.099" v="6271" actId="255"/>
          <ac:spMkLst>
            <pc:docMk/>
            <pc:sldMk cId="1644011487" sldId="845"/>
            <ac:spMk id="12" creationId="{B5007271-81CC-944C-9F72-9B5A013B99AE}"/>
          </ac:spMkLst>
        </pc:spChg>
        <pc:spChg chg="add mod">
          <ac:chgData name="Bharat Bhatnagar" userId="9149839224635088" providerId="LiveId" clId="{24F2A97B-61F1-EC48-9963-2631984A483A}" dt="2022-11-25T08:06:55.099" v="6271" actId="255"/>
          <ac:spMkLst>
            <pc:docMk/>
            <pc:sldMk cId="1644011487" sldId="845"/>
            <ac:spMk id="13" creationId="{13586A0D-7493-C549-B3A7-8012578CF976}"/>
          </ac:spMkLst>
        </pc:spChg>
        <pc:spChg chg="add del">
          <ac:chgData name="Bharat Bhatnagar" userId="9149839224635088" providerId="LiveId" clId="{24F2A97B-61F1-EC48-9963-2631984A483A}" dt="2022-11-25T08:06:35.455" v="6265"/>
          <ac:spMkLst>
            <pc:docMk/>
            <pc:sldMk cId="1644011487" sldId="845"/>
            <ac:spMk id="14" creationId="{F83D8BC2-5856-0E4A-8EDE-88464D31AF2E}"/>
          </ac:spMkLst>
        </pc:spChg>
        <pc:spChg chg="add mod">
          <ac:chgData name="Bharat Bhatnagar" userId="9149839224635088" providerId="LiveId" clId="{24F2A97B-61F1-EC48-9963-2631984A483A}" dt="2022-11-25T08:06:47.700" v="6269"/>
          <ac:spMkLst>
            <pc:docMk/>
            <pc:sldMk cId="1644011487" sldId="845"/>
            <ac:spMk id="15" creationId="{9AC5E039-1E4E-0846-AC4C-412843C6D317}"/>
          </ac:spMkLst>
        </pc:spChg>
        <pc:picChg chg="del">
          <ac:chgData name="Bharat Bhatnagar" userId="9149839224635088" providerId="LiveId" clId="{24F2A97B-61F1-EC48-9963-2631984A483A}" dt="2022-11-24T18:08:02.801" v="3736" actId="478"/>
          <ac:picMkLst>
            <pc:docMk/>
            <pc:sldMk cId="1644011487" sldId="845"/>
            <ac:picMk id="5" creationId="{3C6F7296-80CF-5A42-AA71-998D8212483F}"/>
          </ac:picMkLst>
        </pc:picChg>
        <pc:picChg chg="del">
          <ac:chgData name="Bharat Bhatnagar" userId="9149839224635088" providerId="LiveId" clId="{24F2A97B-61F1-EC48-9963-2631984A483A}" dt="2022-11-24T18:08:02.801" v="3736" actId="478"/>
          <ac:picMkLst>
            <pc:docMk/>
            <pc:sldMk cId="1644011487" sldId="845"/>
            <ac:picMk id="6" creationId="{682BE98F-287A-AD43-918A-D4785D1B6703}"/>
          </ac:picMkLst>
        </pc:picChg>
        <pc:picChg chg="add mod">
          <ac:chgData name="Bharat Bhatnagar" userId="9149839224635088" providerId="LiveId" clId="{24F2A97B-61F1-EC48-9963-2631984A483A}" dt="2022-11-24T18:08:57.320" v="3788" actId="1076"/>
          <ac:picMkLst>
            <pc:docMk/>
            <pc:sldMk cId="1644011487" sldId="845"/>
            <ac:picMk id="8" creationId="{03F34292-9496-2642-B6D9-E4FD3B7720E8}"/>
          </ac:picMkLst>
        </pc:picChg>
        <pc:picChg chg="add mod">
          <ac:chgData name="Bharat Bhatnagar" userId="9149839224635088" providerId="LiveId" clId="{24F2A97B-61F1-EC48-9963-2631984A483A}" dt="2022-11-24T18:08:32.502" v="3744" actId="1076"/>
          <ac:picMkLst>
            <pc:docMk/>
            <pc:sldMk cId="1644011487" sldId="845"/>
            <ac:picMk id="9" creationId="{59290794-6C5D-8646-A88F-40A66968544E}"/>
          </ac:picMkLst>
        </pc:picChg>
        <pc:picChg chg="add mod">
          <ac:chgData name="Bharat Bhatnagar" userId="9149839224635088" providerId="LiveId" clId="{24F2A97B-61F1-EC48-9963-2631984A483A}" dt="2022-11-24T18:08:32.502" v="3744" actId="1076"/>
          <ac:picMkLst>
            <pc:docMk/>
            <pc:sldMk cId="1644011487" sldId="845"/>
            <ac:picMk id="10" creationId="{62490C94-D540-6343-8541-541C46C3B182}"/>
          </ac:picMkLst>
        </pc:picChg>
      </pc:sldChg>
      <pc:sldChg chg="addSp delSp modSp add">
        <pc:chgData name="Bharat Bhatnagar" userId="9149839224635088" providerId="LiveId" clId="{24F2A97B-61F1-EC48-9963-2631984A483A}" dt="2022-11-24T18:09:42.747" v="3840" actId="20577"/>
        <pc:sldMkLst>
          <pc:docMk/>
          <pc:sldMk cId="124731869" sldId="846"/>
        </pc:sldMkLst>
        <pc:spChg chg="del">
          <ac:chgData name="Bharat Bhatnagar" userId="9149839224635088" providerId="LiveId" clId="{24F2A97B-61F1-EC48-9963-2631984A483A}" dt="2022-11-24T18:09:19.258" v="3794"/>
          <ac:spMkLst>
            <pc:docMk/>
            <pc:sldMk cId="124731869" sldId="846"/>
            <ac:spMk id="2" creationId="{0B6E06AD-3294-B94D-BBE3-9100DE26FEF6}"/>
          </ac:spMkLst>
        </pc:spChg>
        <pc:spChg chg="add mod">
          <ac:chgData name="Bharat Bhatnagar" userId="9149839224635088" providerId="LiveId" clId="{24F2A97B-61F1-EC48-9963-2631984A483A}" dt="2022-11-24T18:09:24.319" v="3795"/>
          <ac:spMkLst>
            <pc:docMk/>
            <pc:sldMk cId="124731869" sldId="846"/>
            <ac:spMk id="4" creationId="{0310F452-F5D9-7E4B-AE5E-5CBF47C6F0BB}"/>
          </ac:spMkLst>
        </pc:spChg>
        <pc:spChg chg="add mod">
          <ac:chgData name="Bharat Bhatnagar" userId="9149839224635088" providerId="LiveId" clId="{24F2A97B-61F1-EC48-9963-2631984A483A}" dt="2022-11-24T18:09:42.747" v="3840" actId="20577"/>
          <ac:spMkLst>
            <pc:docMk/>
            <pc:sldMk cId="124731869" sldId="846"/>
            <ac:spMk id="5" creationId="{45D7C52C-D07E-0240-B06C-E90452C6709A}"/>
          </ac:spMkLst>
        </pc:spChg>
      </pc:sldChg>
      <pc:sldChg chg="addSp delSp modSp add modAnim">
        <pc:chgData name="Bharat Bhatnagar" userId="9149839224635088" providerId="LiveId" clId="{24F2A97B-61F1-EC48-9963-2631984A483A}" dt="2022-11-25T08:07:19.758" v="6276" actId="255"/>
        <pc:sldMkLst>
          <pc:docMk/>
          <pc:sldMk cId="856599938" sldId="847"/>
        </pc:sldMkLst>
        <pc:spChg chg="del">
          <ac:chgData name="Bharat Bhatnagar" userId="9149839224635088" providerId="LiveId" clId="{24F2A97B-61F1-EC48-9963-2631984A483A}" dt="2022-11-25T08:07:08.414" v="6272" actId="478"/>
          <ac:spMkLst>
            <pc:docMk/>
            <pc:sldMk cId="856599938" sldId="847"/>
            <ac:spMk id="2" creationId="{A54A9980-3446-E642-B8BC-A9E914FFA8EE}"/>
          </ac:spMkLst>
        </pc:spChg>
        <pc:spChg chg="add mod">
          <ac:chgData name="Bharat Bhatnagar" userId="9149839224635088" providerId="LiveId" clId="{24F2A97B-61F1-EC48-9963-2631984A483A}" dt="2022-11-24T18:16:54.130" v="4066" actId="20577"/>
          <ac:spMkLst>
            <pc:docMk/>
            <pc:sldMk cId="856599938" sldId="847"/>
            <ac:spMk id="3" creationId="{9AF9E821-63B4-CE4C-B80B-64A39FC12D11}"/>
          </ac:spMkLst>
        </pc:spChg>
        <pc:spChg chg="add del mod">
          <ac:chgData name="Bharat Bhatnagar" userId="9149839224635088" providerId="LiveId" clId="{24F2A97B-61F1-EC48-9963-2631984A483A}" dt="2022-11-25T08:07:11.147" v="6274" actId="478"/>
          <ac:spMkLst>
            <pc:docMk/>
            <pc:sldMk cId="856599938" sldId="847"/>
            <ac:spMk id="6" creationId="{B6AFFA41-6AEB-0A49-ACA8-83871909A28F}"/>
          </ac:spMkLst>
        </pc:spChg>
        <pc:spChg chg="mod">
          <ac:chgData name="Bharat Bhatnagar" userId="9149839224635088" providerId="LiveId" clId="{24F2A97B-61F1-EC48-9963-2631984A483A}" dt="2022-11-25T08:07:19.758" v="6276" actId="255"/>
          <ac:spMkLst>
            <pc:docMk/>
            <pc:sldMk cId="856599938" sldId="847"/>
            <ac:spMk id="11" creationId="{D7C2B7C9-B11E-4449-BF4A-3083F995762B}"/>
          </ac:spMkLst>
        </pc:spChg>
        <pc:spChg chg="mod">
          <ac:chgData name="Bharat Bhatnagar" userId="9149839224635088" providerId="LiveId" clId="{24F2A97B-61F1-EC48-9963-2631984A483A}" dt="2022-11-25T08:07:19.758" v="6276" actId="255"/>
          <ac:spMkLst>
            <pc:docMk/>
            <pc:sldMk cId="856599938" sldId="847"/>
            <ac:spMk id="12" creationId="{B5007271-81CC-944C-9F72-9B5A013B99AE}"/>
          </ac:spMkLst>
        </pc:spChg>
        <pc:spChg chg="mod">
          <ac:chgData name="Bharat Bhatnagar" userId="9149839224635088" providerId="LiveId" clId="{24F2A97B-61F1-EC48-9963-2631984A483A}" dt="2022-11-25T08:07:19.758" v="6276" actId="255"/>
          <ac:spMkLst>
            <pc:docMk/>
            <pc:sldMk cId="856599938" sldId="847"/>
            <ac:spMk id="13" creationId="{13586A0D-7493-C549-B3A7-8012578CF976}"/>
          </ac:spMkLst>
        </pc:spChg>
        <pc:spChg chg="add">
          <ac:chgData name="Bharat Bhatnagar" userId="9149839224635088" providerId="LiveId" clId="{24F2A97B-61F1-EC48-9963-2631984A483A}" dt="2022-11-25T08:07:08.942" v="6273"/>
          <ac:spMkLst>
            <pc:docMk/>
            <pc:sldMk cId="856599938" sldId="847"/>
            <ac:spMk id="14" creationId="{582F9A20-B022-AE4C-94FC-C1E1FAF41C5B}"/>
          </ac:spMkLst>
        </pc:spChg>
      </pc:sldChg>
      <pc:sldChg chg="addSp delSp modSp add">
        <pc:chgData name="Bharat Bhatnagar" userId="9149839224635088" providerId="LiveId" clId="{24F2A97B-61F1-EC48-9963-2631984A483A}" dt="2022-11-24T18:41:36.444" v="4472"/>
        <pc:sldMkLst>
          <pc:docMk/>
          <pc:sldMk cId="3685152612" sldId="848"/>
        </pc:sldMkLst>
        <pc:spChg chg="del">
          <ac:chgData name="Bharat Bhatnagar" userId="9149839224635088" providerId="LiveId" clId="{24F2A97B-61F1-EC48-9963-2631984A483A}" dt="2022-11-24T18:41:30.602" v="4471"/>
          <ac:spMkLst>
            <pc:docMk/>
            <pc:sldMk cId="3685152612" sldId="848"/>
            <ac:spMk id="2" creationId="{2D865C7D-364E-6541-AA9B-199966C77854}"/>
          </ac:spMkLst>
        </pc:spChg>
        <pc:spChg chg="del">
          <ac:chgData name="Bharat Bhatnagar" userId="9149839224635088" providerId="LiveId" clId="{24F2A97B-61F1-EC48-9963-2631984A483A}" dt="2022-11-24T18:41:30.602" v="4471"/>
          <ac:spMkLst>
            <pc:docMk/>
            <pc:sldMk cId="3685152612" sldId="848"/>
            <ac:spMk id="3" creationId="{AD74CAFD-9C8E-704E-91F2-1A8A55546B38}"/>
          </ac:spMkLst>
        </pc:spChg>
        <pc:spChg chg="add mod">
          <ac:chgData name="Bharat Bhatnagar" userId="9149839224635088" providerId="LiveId" clId="{24F2A97B-61F1-EC48-9963-2631984A483A}" dt="2022-11-24T18:41:36.444" v="4472"/>
          <ac:spMkLst>
            <pc:docMk/>
            <pc:sldMk cId="3685152612" sldId="848"/>
            <ac:spMk id="5" creationId="{1C2E8FBC-81FC-5746-B984-851A4BF22631}"/>
          </ac:spMkLst>
        </pc:spChg>
        <pc:spChg chg="add mod">
          <ac:chgData name="Bharat Bhatnagar" userId="9149839224635088" providerId="LiveId" clId="{24F2A97B-61F1-EC48-9963-2631984A483A}" dt="2022-11-24T18:41:30.602" v="4471"/>
          <ac:spMkLst>
            <pc:docMk/>
            <pc:sldMk cId="3685152612" sldId="848"/>
            <ac:spMk id="6" creationId="{5282F9EE-4C88-8B47-8441-06EFF9E7CEF7}"/>
          </ac:spMkLst>
        </pc:spChg>
      </pc:sldChg>
      <pc:sldChg chg="addSp modSp add">
        <pc:chgData name="Bharat Bhatnagar" userId="9149839224635088" providerId="LiveId" clId="{24F2A97B-61F1-EC48-9963-2631984A483A}" dt="2022-11-24T18:50:19.014" v="4842" actId="1038"/>
        <pc:sldMkLst>
          <pc:docMk/>
          <pc:sldMk cId="4101606829" sldId="849"/>
        </pc:sldMkLst>
        <pc:spChg chg="mod">
          <ac:chgData name="Bharat Bhatnagar" userId="9149839224635088" providerId="LiveId" clId="{24F2A97B-61F1-EC48-9963-2631984A483A}" dt="2022-11-24T18:42:29.650" v="4501"/>
          <ac:spMkLst>
            <pc:docMk/>
            <pc:sldMk cId="4101606829" sldId="849"/>
            <ac:spMk id="2" creationId="{94252513-8FFF-8E46-AFE6-2737E49C5FDA}"/>
          </ac:spMkLst>
        </pc:spChg>
        <pc:spChg chg="mod">
          <ac:chgData name="Bharat Bhatnagar" userId="9149839224635088" providerId="LiveId" clId="{24F2A97B-61F1-EC48-9963-2631984A483A}" dt="2022-11-24T18:50:16.920" v="4837" actId="20577"/>
          <ac:spMkLst>
            <pc:docMk/>
            <pc:sldMk cId="4101606829" sldId="849"/>
            <ac:spMk id="3" creationId="{A249F58A-54D0-7D40-9CC3-FD0FCC96325C}"/>
          </ac:spMkLst>
        </pc:spChg>
        <pc:picChg chg="add mod">
          <ac:chgData name="Bharat Bhatnagar" userId="9149839224635088" providerId="LiveId" clId="{24F2A97B-61F1-EC48-9963-2631984A483A}" dt="2022-11-24T18:47:53.398" v="4746" actId="1076"/>
          <ac:picMkLst>
            <pc:docMk/>
            <pc:sldMk cId="4101606829" sldId="849"/>
            <ac:picMk id="5" creationId="{9888D9EA-B54B-3947-9FC5-E54D33D66E3F}"/>
          </ac:picMkLst>
        </pc:picChg>
        <pc:picChg chg="add mod">
          <ac:chgData name="Bharat Bhatnagar" userId="9149839224635088" providerId="LiveId" clId="{24F2A97B-61F1-EC48-9963-2631984A483A}" dt="2022-11-24T18:47:53.398" v="4746" actId="1076"/>
          <ac:picMkLst>
            <pc:docMk/>
            <pc:sldMk cId="4101606829" sldId="849"/>
            <ac:picMk id="6" creationId="{C12D480E-0753-3D46-9DBF-BCFE07627BB4}"/>
          </ac:picMkLst>
        </pc:picChg>
        <pc:picChg chg="add mod">
          <ac:chgData name="Bharat Bhatnagar" userId="9149839224635088" providerId="LiveId" clId="{24F2A97B-61F1-EC48-9963-2631984A483A}" dt="2022-11-24T18:48:18.219" v="4754" actId="1076"/>
          <ac:picMkLst>
            <pc:docMk/>
            <pc:sldMk cId="4101606829" sldId="849"/>
            <ac:picMk id="7" creationId="{7022F029-9031-604C-A5F5-41CD5DE20F55}"/>
          </ac:picMkLst>
        </pc:picChg>
        <pc:picChg chg="add mod">
          <ac:chgData name="Bharat Bhatnagar" userId="9149839224635088" providerId="LiveId" clId="{24F2A97B-61F1-EC48-9963-2631984A483A}" dt="2022-11-24T18:48:11.895" v="4752" actId="1076"/>
          <ac:picMkLst>
            <pc:docMk/>
            <pc:sldMk cId="4101606829" sldId="849"/>
            <ac:picMk id="8" creationId="{025DF1E5-480A-6B40-856C-DCE666D21A95}"/>
          </ac:picMkLst>
        </pc:picChg>
        <pc:picChg chg="add mod modCrop">
          <ac:chgData name="Bharat Bhatnagar" userId="9149839224635088" providerId="LiveId" clId="{24F2A97B-61F1-EC48-9963-2631984A483A}" dt="2022-11-24T18:50:19.014" v="4842" actId="1038"/>
          <ac:picMkLst>
            <pc:docMk/>
            <pc:sldMk cId="4101606829" sldId="849"/>
            <ac:picMk id="9" creationId="{7D989EF9-6688-2C41-BAF5-7A77FE57E655}"/>
          </ac:picMkLst>
        </pc:picChg>
      </pc:sldChg>
      <pc:sldChg chg="addSp delSp modSp add del modTransition">
        <pc:chgData name="Bharat Bhatnagar" userId="9149839224635088" providerId="LiveId" clId="{24F2A97B-61F1-EC48-9963-2631984A483A}" dt="2022-11-25T06:49:58.296" v="5587" actId="2696"/>
        <pc:sldMkLst>
          <pc:docMk/>
          <pc:sldMk cId="1715626200" sldId="850"/>
        </pc:sldMkLst>
        <pc:spChg chg="mod">
          <ac:chgData name="Bharat Bhatnagar" userId="9149839224635088" providerId="LiveId" clId="{24F2A97B-61F1-EC48-9963-2631984A483A}" dt="2022-11-24T18:48:44.521" v="4786" actId="20577"/>
          <ac:spMkLst>
            <pc:docMk/>
            <pc:sldMk cId="1715626200" sldId="850"/>
            <ac:spMk id="2" creationId="{11229717-BD99-0143-AE63-D0AEF5761A47}"/>
          </ac:spMkLst>
        </pc:spChg>
        <pc:spChg chg="del">
          <ac:chgData name="Bharat Bhatnagar" userId="9149839224635088" providerId="LiveId" clId="{24F2A97B-61F1-EC48-9963-2631984A483A}" dt="2022-11-25T05:51:41.951" v="4843" actId="478"/>
          <ac:spMkLst>
            <pc:docMk/>
            <pc:sldMk cId="1715626200" sldId="850"/>
            <ac:spMk id="3" creationId="{15606E34-3D06-F849-A38F-841C0E9506E8}"/>
          </ac:spMkLst>
        </pc:spChg>
        <pc:spChg chg="add del mod">
          <ac:chgData name="Bharat Bhatnagar" userId="9149839224635088" providerId="LiveId" clId="{24F2A97B-61F1-EC48-9963-2631984A483A}" dt="2022-11-25T05:52:09.901" v="4849" actId="478"/>
          <ac:spMkLst>
            <pc:docMk/>
            <pc:sldMk cId="1715626200" sldId="850"/>
            <ac:spMk id="6" creationId="{C3948109-BF91-9A4A-A547-4E96E62C0205}"/>
          </ac:spMkLst>
        </pc:spChg>
        <pc:spChg chg="add mod">
          <ac:chgData name="Bharat Bhatnagar" userId="9149839224635088" providerId="LiveId" clId="{24F2A97B-61F1-EC48-9963-2631984A483A}" dt="2022-11-25T06:19:54.954" v="4959" actId="27636"/>
          <ac:spMkLst>
            <pc:docMk/>
            <pc:sldMk cId="1715626200" sldId="850"/>
            <ac:spMk id="7" creationId="{3BFE0669-A356-3949-B3A1-215B16DB24A9}"/>
          </ac:spMkLst>
        </pc:spChg>
        <pc:picChg chg="add del mod">
          <ac:chgData name="Bharat Bhatnagar" userId="9149839224635088" providerId="LiveId" clId="{24F2A97B-61F1-EC48-9963-2631984A483A}" dt="2022-11-25T05:51:49.863" v="4846" actId="478"/>
          <ac:picMkLst>
            <pc:docMk/>
            <pc:sldMk cId="1715626200" sldId="850"/>
            <ac:picMk id="5" creationId="{3ADA4F98-6671-1B4E-BEA6-30B33367DB3E}"/>
          </ac:picMkLst>
        </pc:picChg>
        <pc:picChg chg="add del mod">
          <ac:chgData name="Bharat Bhatnagar" userId="9149839224635088" providerId="LiveId" clId="{24F2A97B-61F1-EC48-9963-2631984A483A}" dt="2022-11-25T05:57:52.128" v="4942" actId="478"/>
          <ac:picMkLst>
            <pc:docMk/>
            <pc:sldMk cId="1715626200" sldId="850"/>
            <ac:picMk id="8" creationId="{7991708C-C006-A045-B089-27DC9E9A70C5}"/>
          </ac:picMkLst>
        </pc:picChg>
        <pc:picChg chg="add mod">
          <ac:chgData name="Bharat Bhatnagar" userId="9149839224635088" providerId="LiveId" clId="{24F2A97B-61F1-EC48-9963-2631984A483A}" dt="2022-11-25T05:57:55.630" v="4943" actId="1076"/>
          <ac:picMkLst>
            <pc:docMk/>
            <pc:sldMk cId="1715626200" sldId="850"/>
            <ac:picMk id="9" creationId="{029334D1-1326-414C-8338-825DD966A99F}"/>
          </ac:picMkLst>
        </pc:picChg>
        <pc:picChg chg="add mod">
          <ac:chgData name="Bharat Bhatnagar" userId="9149839224635088" providerId="LiveId" clId="{24F2A97B-61F1-EC48-9963-2631984A483A}" dt="2022-11-25T06:11:47.341" v="4945" actId="1076"/>
          <ac:picMkLst>
            <pc:docMk/>
            <pc:sldMk cId="1715626200" sldId="850"/>
            <ac:picMk id="10" creationId="{A6BD58FD-1AF5-C74C-99B4-7C07798C1805}"/>
          </ac:picMkLst>
        </pc:picChg>
        <pc:picChg chg="add mod">
          <ac:chgData name="Bharat Bhatnagar" userId="9149839224635088" providerId="LiveId" clId="{24F2A97B-61F1-EC48-9963-2631984A483A}" dt="2022-11-25T06:20:08.144" v="4960" actId="1076"/>
          <ac:picMkLst>
            <pc:docMk/>
            <pc:sldMk cId="1715626200" sldId="850"/>
            <ac:picMk id="11" creationId="{381DA97A-7B8F-7144-8A36-E22B99C5A514}"/>
          </ac:picMkLst>
        </pc:picChg>
        <pc:picChg chg="add del mod">
          <ac:chgData name="Bharat Bhatnagar" userId="9149839224635088" providerId="LiveId" clId="{24F2A97B-61F1-EC48-9963-2631984A483A}" dt="2022-11-25T06:21:03.977" v="4964"/>
          <ac:picMkLst>
            <pc:docMk/>
            <pc:sldMk cId="1715626200" sldId="850"/>
            <ac:picMk id="12" creationId="{299B16DF-0A65-BE4E-884D-B5863C2AA8BA}"/>
          </ac:picMkLst>
        </pc:picChg>
      </pc:sldChg>
      <pc:sldChg chg="addSp delSp modSp add modNotesTx">
        <pc:chgData name="Bharat Bhatnagar" userId="9149839224635088" providerId="LiveId" clId="{24F2A97B-61F1-EC48-9963-2631984A483A}" dt="2022-11-25T08:08:44.067" v="6286"/>
        <pc:sldMkLst>
          <pc:docMk/>
          <pc:sldMk cId="2598738443" sldId="851"/>
        </pc:sldMkLst>
        <pc:spChg chg="del mod">
          <ac:chgData name="Bharat Bhatnagar" userId="9149839224635088" providerId="LiveId" clId="{24F2A97B-61F1-EC48-9963-2631984A483A}" dt="2022-11-25T08:08:42.463" v="6285" actId="478"/>
          <ac:spMkLst>
            <pc:docMk/>
            <pc:sldMk cId="2598738443" sldId="851"/>
            <ac:spMk id="2" creationId="{65F2C3ED-A4F4-C84A-81B7-CB0C37802492}"/>
          </ac:spMkLst>
        </pc:spChg>
        <pc:spChg chg="del">
          <ac:chgData name="Bharat Bhatnagar" userId="9149839224635088" providerId="LiveId" clId="{24F2A97B-61F1-EC48-9963-2631984A483A}" dt="2022-11-25T06:21:08.799" v="4965" actId="478"/>
          <ac:spMkLst>
            <pc:docMk/>
            <pc:sldMk cId="2598738443" sldId="851"/>
            <ac:spMk id="3" creationId="{C6E07406-3871-9F4A-8B40-F7F0076820DA}"/>
          </ac:spMkLst>
        </pc:spChg>
        <pc:spChg chg="add mod">
          <ac:chgData name="Bharat Bhatnagar" userId="9149839224635088" providerId="LiveId" clId="{24F2A97B-61F1-EC48-9963-2631984A483A}" dt="2022-11-25T06:23:25.554" v="5005" actId="207"/>
          <ac:spMkLst>
            <pc:docMk/>
            <pc:sldMk cId="2598738443" sldId="851"/>
            <ac:spMk id="5" creationId="{F3A43248-A0EE-4045-9884-4013FFA99C7E}"/>
          </ac:spMkLst>
        </pc:spChg>
        <pc:spChg chg="add mod">
          <ac:chgData name="Bharat Bhatnagar" userId="9149839224635088" providerId="LiveId" clId="{24F2A97B-61F1-EC48-9963-2631984A483A}" dt="2022-11-25T06:26:20.867" v="5024" actId="3064"/>
          <ac:spMkLst>
            <pc:docMk/>
            <pc:sldMk cId="2598738443" sldId="851"/>
            <ac:spMk id="6" creationId="{62FED9B4-68D5-EC4F-82FC-2200CBFAD492}"/>
          </ac:spMkLst>
        </pc:spChg>
        <pc:spChg chg="add mod">
          <ac:chgData name="Bharat Bhatnagar" userId="9149839224635088" providerId="LiveId" clId="{24F2A97B-61F1-EC48-9963-2631984A483A}" dt="2022-11-25T06:26:20.867" v="5024" actId="3064"/>
          <ac:spMkLst>
            <pc:docMk/>
            <pc:sldMk cId="2598738443" sldId="851"/>
            <ac:spMk id="7" creationId="{DF054D7A-30E5-3D4E-8469-AECAE65C589F}"/>
          </ac:spMkLst>
        </pc:spChg>
        <pc:spChg chg="add mod">
          <ac:chgData name="Bharat Bhatnagar" userId="9149839224635088" providerId="LiveId" clId="{24F2A97B-61F1-EC48-9963-2631984A483A}" dt="2022-11-25T06:26:20.867" v="5024" actId="3064"/>
          <ac:spMkLst>
            <pc:docMk/>
            <pc:sldMk cId="2598738443" sldId="851"/>
            <ac:spMk id="8" creationId="{3D0A619A-F7BC-7C45-9CEA-BC1E1DB5C31D}"/>
          </ac:spMkLst>
        </pc:spChg>
        <pc:spChg chg="add mod">
          <ac:chgData name="Bharat Bhatnagar" userId="9149839224635088" providerId="LiveId" clId="{24F2A97B-61F1-EC48-9963-2631984A483A}" dt="2022-11-25T08:08:44.067" v="6286"/>
          <ac:spMkLst>
            <pc:docMk/>
            <pc:sldMk cId="2598738443" sldId="851"/>
            <ac:spMk id="12" creationId="{F3164B0A-12D1-CA4C-A201-AFD9FA6BE846}"/>
          </ac:spMkLst>
        </pc:spChg>
        <pc:picChg chg="add del">
          <ac:chgData name="Bharat Bhatnagar" userId="9149839224635088" providerId="LiveId" clId="{24F2A97B-61F1-EC48-9963-2631984A483A}" dt="2022-11-25T06:22:15.620" v="4977" actId="478"/>
          <ac:picMkLst>
            <pc:docMk/>
            <pc:sldMk cId="2598738443" sldId="851"/>
            <ac:picMk id="4" creationId="{5D512B98-4E13-594F-8BC0-55B48A0EE7F5}"/>
          </ac:picMkLst>
        </pc:picChg>
        <pc:picChg chg="add mod modCrop">
          <ac:chgData name="Bharat Bhatnagar" userId="9149839224635088" providerId="LiveId" clId="{24F2A97B-61F1-EC48-9963-2631984A483A}" dt="2022-11-25T06:28:02.600" v="5065" actId="1076"/>
          <ac:picMkLst>
            <pc:docMk/>
            <pc:sldMk cId="2598738443" sldId="851"/>
            <ac:picMk id="9" creationId="{08A34ACB-7659-9F47-AC0E-DFAE4821360F}"/>
          </ac:picMkLst>
        </pc:picChg>
        <pc:picChg chg="add mod">
          <ac:chgData name="Bharat Bhatnagar" userId="9149839224635088" providerId="LiveId" clId="{24F2A97B-61F1-EC48-9963-2631984A483A}" dt="2022-11-25T06:27:15.200" v="5061" actId="1076"/>
          <ac:picMkLst>
            <pc:docMk/>
            <pc:sldMk cId="2598738443" sldId="851"/>
            <ac:picMk id="10" creationId="{2F2F1695-C93D-5848-8417-62A9D935D63F}"/>
          </ac:picMkLst>
        </pc:picChg>
        <pc:picChg chg="add mod">
          <ac:chgData name="Bharat Bhatnagar" userId="9149839224635088" providerId="LiveId" clId="{24F2A97B-61F1-EC48-9963-2631984A483A}" dt="2022-11-25T06:27:08.558" v="5060" actId="1076"/>
          <ac:picMkLst>
            <pc:docMk/>
            <pc:sldMk cId="2598738443" sldId="851"/>
            <ac:picMk id="11" creationId="{5D8787D4-2C54-824C-B68E-B77235F74DE8}"/>
          </ac:picMkLst>
        </pc:picChg>
      </pc:sldChg>
      <pc:sldChg chg="addSp delSp modSp add modAnim">
        <pc:chgData name="Bharat Bhatnagar" userId="9149839224635088" providerId="LiveId" clId="{24F2A97B-61F1-EC48-9963-2631984A483A}" dt="2022-11-25T08:09:13.439" v="6291" actId="255"/>
        <pc:sldMkLst>
          <pc:docMk/>
          <pc:sldMk cId="2652091698" sldId="852"/>
        </pc:sldMkLst>
        <pc:spChg chg="del mod">
          <ac:chgData name="Bharat Bhatnagar" userId="9149839224635088" providerId="LiveId" clId="{24F2A97B-61F1-EC48-9963-2631984A483A}" dt="2022-11-25T08:08:58.528" v="6287" actId="478"/>
          <ac:spMkLst>
            <pc:docMk/>
            <pc:sldMk cId="2652091698" sldId="852"/>
            <ac:spMk id="2" creationId="{476DDFC0-6218-6C46-98A7-B93884C1A68E}"/>
          </ac:spMkLst>
        </pc:spChg>
        <pc:spChg chg="del">
          <ac:chgData name="Bharat Bhatnagar" userId="9149839224635088" providerId="LiveId" clId="{24F2A97B-61F1-EC48-9963-2631984A483A}" dt="2022-11-25T06:29:37.073" v="5110" actId="478"/>
          <ac:spMkLst>
            <pc:docMk/>
            <pc:sldMk cId="2652091698" sldId="852"/>
            <ac:spMk id="3" creationId="{360A1716-132D-AE4C-9D21-F82804F2A018}"/>
          </ac:spMkLst>
        </pc:spChg>
        <pc:spChg chg="add mod">
          <ac:chgData name="Bharat Bhatnagar" userId="9149839224635088" providerId="LiveId" clId="{24F2A97B-61F1-EC48-9963-2631984A483A}" dt="2022-11-25T08:09:13.439" v="6291" actId="255"/>
          <ac:spMkLst>
            <pc:docMk/>
            <pc:sldMk cId="2652091698" sldId="852"/>
            <ac:spMk id="6" creationId="{01D8DDFF-8403-9147-A8FF-F1D20C857B02}"/>
          </ac:spMkLst>
        </pc:spChg>
        <pc:spChg chg="add mod">
          <ac:chgData name="Bharat Bhatnagar" userId="9149839224635088" providerId="LiveId" clId="{24F2A97B-61F1-EC48-9963-2631984A483A}" dt="2022-11-25T08:09:13.439" v="6291" actId="255"/>
          <ac:spMkLst>
            <pc:docMk/>
            <pc:sldMk cId="2652091698" sldId="852"/>
            <ac:spMk id="7" creationId="{CA3D680B-B6F3-F444-8FB3-40440450DADA}"/>
          </ac:spMkLst>
        </pc:spChg>
        <pc:spChg chg="add mod">
          <ac:chgData name="Bharat Bhatnagar" userId="9149839224635088" providerId="LiveId" clId="{24F2A97B-61F1-EC48-9963-2631984A483A}" dt="2022-11-25T08:09:13.439" v="6291" actId="255"/>
          <ac:spMkLst>
            <pc:docMk/>
            <pc:sldMk cId="2652091698" sldId="852"/>
            <ac:spMk id="8" creationId="{C8556059-EAFB-2045-9A4C-E9DCCC135769}"/>
          </ac:spMkLst>
        </pc:spChg>
        <pc:spChg chg="add del mod">
          <ac:chgData name="Bharat Bhatnagar" userId="9149839224635088" providerId="LiveId" clId="{24F2A97B-61F1-EC48-9963-2631984A483A}" dt="2022-11-25T08:09:01.318" v="6289" actId="478"/>
          <ac:spMkLst>
            <pc:docMk/>
            <pc:sldMk cId="2652091698" sldId="852"/>
            <ac:spMk id="10" creationId="{649B4914-01CC-5645-9335-04A34C43D8D7}"/>
          </ac:spMkLst>
        </pc:spChg>
        <pc:spChg chg="add">
          <ac:chgData name="Bharat Bhatnagar" userId="9149839224635088" providerId="LiveId" clId="{24F2A97B-61F1-EC48-9963-2631984A483A}" dt="2022-11-25T08:08:59.062" v="6288"/>
          <ac:spMkLst>
            <pc:docMk/>
            <pc:sldMk cId="2652091698" sldId="852"/>
            <ac:spMk id="11" creationId="{DD4CC289-FA99-3D45-9CB5-A2100C925FB6}"/>
          </ac:spMkLst>
        </pc:spChg>
        <pc:picChg chg="add mod">
          <ac:chgData name="Bharat Bhatnagar" userId="9149839224635088" providerId="LiveId" clId="{24F2A97B-61F1-EC48-9963-2631984A483A}" dt="2022-11-25T06:29:50" v="5113" actId="1076"/>
          <ac:picMkLst>
            <pc:docMk/>
            <pc:sldMk cId="2652091698" sldId="852"/>
            <ac:picMk id="4" creationId="{BA6DBFB3-2A30-A24E-B02C-0764AABD02C3}"/>
          </ac:picMkLst>
        </pc:picChg>
        <pc:picChg chg="add mod">
          <ac:chgData name="Bharat Bhatnagar" userId="9149839224635088" providerId="LiveId" clId="{24F2A97B-61F1-EC48-9963-2631984A483A}" dt="2022-11-25T06:29:50" v="5113" actId="1076"/>
          <ac:picMkLst>
            <pc:docMk/>
            <pc:sldMk cId="2652091698" sldId="852"/>
            <ac:picMk id="5" creationId="{C91F41F9-1B26-B44A-806D-D369F75FD179}"/>
          </ac:picMkLst>
        </pc:picChg>
      </pc:sldChg>
      <pc:sldChg chg="addSp delSp modSp add del">
        <pc:chgData name="Bharat Bhatnagar" userId="9149839224635088" providerId="LiveId" clId="{24F2A97B-61F1-EC48-9963-2631984A483A}" dt="2022-11-25T06:46:41.469" v="5494" actId="2696"/>
        <pc:sldMkLst>
          <pc:docMk/>
          <pc:sldMk cId="1378519257" sldId="853"/>
        </pc:sldMkLst>
        <pc:spChg chg="add del mod">
          <ac:chgData name="Bharat Bhatnagar" userId="9149839224635088" providerId="LiveId" clId="{24F2A97B-61F1-EC48-9963-2631984A483A}" dt="2022-11-25T06:36:54.768" v="5171"/>
          <ac:spMkLst>
            <pc:docMk/>
            <pc:sldMk cId="1378519257" sldId="853"/>
            <ac:spMk id="5" creationId="{04A74F42-A00B-2A4D-945B-64AC4C5C0E87}"/>
          </ac:spMkLst>
        </pc:spChg>
        <pc:picChg chg="add mod">
          <ac:chgData name="Bharat Bhatnagar" userId="9149839224635088" providerId="LiveId" clId="{24F2A97B-61F1-EC48-9963-2631984A483A}" dt="2022-11-25T06:36:54.768" v="5171"/>
          <ac:picMkLst>
            <pc:docMk/>
            <pc:sldMk cId="1378519257" sldId="853"/>
            <ac:picMk id="7" creationId="{FB28732C-361E-BB40-AE2E-144BDC038463}"/>
          </ac:picMkLst>
        </pc:picChg>
        <pc:picChg chg="del">
          <ac:chgData name="Bharat Bhatnagar" userId="9149839224635088" providerId="LiveId" clId="{24F2A97B-61F1-EC48-9963-2631984A483A}" dt="2022-11-25T06:36:53.784" v="5170" actId="478"/>
          <ac:picMkLst>
            <pc:docMk/>
            <pc:sldMk cId="1378519257" sldId="853"/>
            <ac:picMk id="8" creationId="{A5D89093-197E-294B-992E-25D6FC274F41}"/>
          </ac:picMkLst>
        </pc:picChg>
      </pc:sldChg>
      <pc:sldChg chg="addSp modSp add modAnim">
        <pc:chgData name="Bharat Bhatnagar" userId="9149839224635088" providerId="LiveId" clId="{24F2A97B-61F1-EC48-9963-2631984A483A}" dt="2022-11-25T06:48:49.457" v="5584" actId="171"/>
        <pc:sldMkLst>
          <pc:docMk/>
          <pc:sldMk cId="1843629908" sldId="853"/>
        </pc:sldMkLst>
        <pc:spChg chg="add mod">
          <ac:chgData name="Bharat Bhatnagar" userId="9149839224635088" providerId="LiveId" clId="{24F2A97B-61F1-EC48-9963-2631984A483A}" dt="2022-11-25T06:48:49.457" v="5584" actId="171"/>
          <ac:spMkLst>
            <pc:docMk/>
            <pc:sldMk cId="1843629908" sldId="853"/>
            <ac:spMk id="3" creationId="{16772D3F-B081-2F46-82F8-6658A8431B89}"/>
          </ac:spMkLst>
        </pc:spChg>
        <pc:spChg chg="mod">
          <ac:chgData name="Bharat Bhatnagar" userId="9149839224635088" providerId="LiveId" clId="{24F2A97B-61F1-EC48-9963-2631984A483A}" dt="2022-11-25T06:48:36.359" v="5581" actId="166"/>
          <ac:spMkLst>
            <pc:docMk/>
            <pc:sldMk cId="1843629908" sldId="853"/>
            <ac:spMk id="28" creationId="{2006E7C6-649F-C940-B462-42F24AFA734D}"/>
          </ac:spMkLst>
        </pc:spChg>
      </pc:sldChg>
      <pc:sldChg chg="modSp add modNotesTx">
        <pc:chgData name="Bharat Bhatnagar" userId="9149839224635088" providerId="LiveId" clId="{24F2A97B-61F1-EC48-9963-2631984A483A}" dt="2022-11-25T06:50:55.367" v="5647" actId="20577"/>
        <pc:sldMkLst>
          <pc:docMk/>
          <pc:sldMk cId="2520819455" sldId="854"/>
        </pc:sldMkLst>
        <pc:spChg chg="mod">
          <ac:chgData name="Bharat Bhatnagar" userId="9149839224635088" providerId="LiveId" clId="{24F2A97B-61F1-EC48-9963-2631984A483A}" dt="2022-11-25T06:50:36.247" v="5589"/>
          <ac:spMkLst>
            <pc:docMk/>
            <pc:sldMk cId="2520819455" sldId="854"/>
            <ac:spMk id="5" creationId="{1C2E8FBC-81FC-5746-B984-851A4BF22631}"/>
          </ac:spMkLst>
        </pc:spChg>
      </pc:sldChg>
      <pc:sldChg chg="modSp add">
        <pc:chgData name="Bharat Bhatnagar" userId="9149839224635088" providerId="LiveId" clId="{24F2A97B-61F1-EC48-9963-2631984A483A}" dt="2022-11-25T06:52:00.160" v="5728" actId="20577"/>
        <pc:sldMkLst>
          <pc:docMk/>
          <pc:sldMk cId="1308712612" sldId="855"/>
        </pc:sldMkLst>
        <pc:spChg chg="mod">
          <ac:chgData name="Bharat Bhatnagar" userId="9149839224635088" providerId="LiveId" clId="{24F2A97B-61F1-EC48-9963-2631984A483A}" dt="2022-11-25T06:51:26.305" v="5649"/>
          <ac:spMkLst>
            <pc:docMk/>
            <pc:sldMk cId="1308712612" sldId="855"/>
            <ac:spMk id="5" creationId="{1C2E8FBC-81FC-5746-B984-851A4BF22631}"/>
          </ac:spMkLst>
        </pc:spChg>
        <pc:spChg chg="mod">
          <ac:chgData name="Bharat Bhatnagar" userId="9149839224635088" providerId="LiveId" clId="{24F2A97B-61F1-EC48-9963-2631984A483A}" dt="2022-11-25T06:52:00.160" v="5728" actId="20577"/>
          <ac:spMkLst>
            <pc:docMk/>
            <pc:sldMk cId="1308712612" sldId="855"/>
            <ac:spMk id="6" creationId="{5282F9EE-4C88-8B47-8441-06EFF9E7CEF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17575-B081-7141-908E-3353447B4CC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201C5-0F8F-0D4D-BCEB-5FECC11E1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64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29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now, we already know that ICP is prone to local minima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2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Q. Can you think about cases where ICP would fail?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41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far we've talked about registering SMPL to scans. But we could also use non-SMPL meshes … &lt;groundwork for 3dcoded&gt;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86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we make our registrations controllable and more realistic?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59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our goal in this work was to get detailed reconstructions that are controllable by combining IFs and parametric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CE754-15E8-6848-9717-3B0045D70E7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20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50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the natural question is why do we want to combine implicit functions and parametric models? (click)</a:t>
            </a:r>
          </a:p>
          <a:p>
            <a:r>
              <a:rPr lang="en-GB" dirty="0"/>
              <a:t>Well, over the last couple of years we have seen that implicit function based reconstruction approaches can produce detailed meshes and are also able to fill in the missing data. (click)</a:t>
            </a:r>
            <a:endParaRPr lang="en-GB" dirty="0">
              <a:cs typeface="Calibri"/>
            </a:endParaRPr>
          </a:p>
          <a:p>
            <a:r>
              <a:rPr lang="en-GB" dirty="0"/>
              <a:t>but these reconstructions cannot be controlled, </a:t>
            </a:r>
            <a:r>
              <a:rPr lang="en-GB" dirty="0" err="1"/>
              <a:t>ie</a:t>
            </a:r>
            <a:r>
              <a:rPr lang="en-GB" dirty="0"/>
              <a:t>. they cant be animated or re-shaped.</a:t>
            </a:r>
          </a:p>
          <a:p>
            <a:r>
              <a:rPr lang="en-GB" dirty="0"/>
              <a:t>Parametric models on the other hand allow control over the meshes via explicit parameters for pose and shape.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CE754-15E8-6848-9717-3B0045D70E7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777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2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75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key idea was to get detailed 3D reconstruction using IFs.</a:t>
            </a:r>
          </a:p>
          <a:p>
            <a:r>
              <a:rPr lang="en-US" dirty="0"/>
              <a:t>But instead of traditional inside-outside classification. We used 3 labels; inside the body, …. Outside the body.</a:t>
            </a:r>
          </a:p>
          <a:p>
            <a:r>
              <a:rPr lang="en-US" dirty="0"/>
              <a:t>This allowed us to reconstruct a detailed clothed surface and smooth body shape.</a:t>
            </a:r>
          </a:p>
          <a:p>
            <a:r>
              <a:rPr lang="en-US" dirty="0"/>
              <a:t>Finally, we used IFs to predict a correspondence field to SMPL model which allowed us to register the SMPL model to the smooth body shape.</a:t>
            </a:r>
          </a:p>
          <a:p>
            <a:r>
              <a:rPr lang="en-US" dirty="0"/>
              <a:t>This allowed us to rig the implicit reconstruction.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9C34-5696-6048-973E-1902E4CE78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previous lecture we saw how to solve this with ICP and optimization. In this lecture, we will see how to integrate learning to make fitting more robust.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5A3ED-F328-0545-9DEF-051D860A03C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96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Registering SMPL to the IP-Net predictions involves instance specific optimization and we minimize the objective shown 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We end up with the following terms: (click)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Data term: to match SMPL surface to the body surface predicted by IP-Net (click)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Part matching term: to match parts on the SMPL mesh to parts predicted by IP-Net (click)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And finally a Laplacian regularizer.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CE754-15E8-6848-9717-3B0045D70E7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592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Let's briefly look at the data term for the our SMPL fitting.</a:t>
            </a:r>
          </a:p>
          <a:p>
            <a:r>
              <a:rPr lang="en-GB" dirty="0"/>
              <a:t>Recall that this terms must force SMPL surface to be close to the body surface predicted by IP-Net.</a:t>
            </a:r>
          </a:p>
          <a:p>
            <a:r>
              <a:rPr lang="en-GB" dirty="0"/>
              <a:t>To this end, we minimize bi-directional vertex to surface distance between the two meshes.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CE754-15E8-6848-9717-3B0045D70E7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3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we ensure that correct parts on the SMPL mesh explain the corresponding predicted part. In our experiments we found this term to be vital for accurate registration.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CE754-15E8-6848-9717-3B0045D70E7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821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Once we have registered SMPL to the IP-Net predicted body shape under clothing, we non-rigidly deform the SMPL mesh to explain the deformations corresponding to the IP-Net outer dressed surface.</a:t>
            </a:r>
          </a:p>
          <a:p>
            <a:r>
              <a:rPr lang="en-GB" dirty="0"/>
              <a:t>We use similar data term as before but now additionally optimise the per-vertex displacements on top of the SMPL mesh.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CE754-15E8-6848-9717-3B0045D70E7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578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Single view point clouds are easily accessible from devices such as Kinect.</a:t>
            </a:r>
          </a:p>
          <a:p>
            <a:r>
              <a:rPr lang="en-GB" dirty="0"/>
              <a:t>We show that IP-Net can be trained to fully reconstruct the missing shape and </a:t>
            </a:r>
            <a:r>
              <a:rPr lang="en-GB" dirty="0" err="1"/>
              <a:t>susequently</a:t>
            </a:r>
            <a:r>
              <a:rPr lang="en-GB" dirty="0"/>
              <a:t> register SMPL to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CE754-15E8-6848-9717-3B0045D70E7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361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10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we make our registrations controllable and more realistic?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501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input to our method is a 3D scan or a PC and we output a registered body model explaining the geometry of the input scan.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5A3ED-F328-0545-9DEF-051D860A03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6204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\arg\min_{\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{C},\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{x}}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 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{C}} \|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{s}_i - M(\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{x})\|^2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C27E-CE06-5742-9A79-4B4E43E4A6A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90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Problem: difficult to force that NN predicts correspondences on the surface.</a:t>
            </a:r>
          </a:p>
          <a:p>
            <a:r>
              <a:rPr lang="en-GB" dirty="0"/>
              <a:t>Outside surface the model is not defined.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9B8CA-89A7-0743-BA04-F8ADB7309D42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680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this lecture, let me introduce a modified SMPL model. So SMPL can not explain clothing. It lacks displacements.</a:t>
            </a:r>
          </a:p>
          <a:p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T(\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boldsymbol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{\theta},\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boldsymbol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{\beta}) = 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mathbf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{T}_\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mu+B_s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boldsymbol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{\beta})+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B_p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boldsymbol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{\theta})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FC27E-CE06-5742-9A79-4B4E43E4A6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2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3105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 =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=1}^N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{s}_i 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i,M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GB" dirty="0"/>
          </a:p>
          <a:p>
            <a:r>
              <a:rPr lang="en-GB" dirty="0"/>
              <a:t>Problem: difficult to force that NN predicts correspondences on the surface.</a:t>
            </a:r>
          </a:p>
          <a:p>
            <a:r>
              <a:rPr lang="en-GB" dirty="0"/>
              <a:t>Outside surface the model is not defined.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9B8CA-89A7-0743-BA04-F8ADB7309D42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2580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 =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=1}^N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{s}_i 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i,M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{s}),\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</a:t>
            </a:r>
          </a:p>
          <a:p>
            <a:endParaRPr lang="en-GB" dirty="0"/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 =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=1}^N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{s}_i 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i,M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GB" dirty="0"/>
          </a:p>
          <a:p>
            <a:r>
              <a:rPr lang="en-GB" dirty="0"/>
              <a:t>Problem: difficult to force that NN predicts correspondences on the surface.</a:t>
            </a:r>
          </a:p>
          <a:p>
            <a:r>
              <a:rPr lang="en-GB" dirty="0"/>
              <a:t>Outside surface the model is not defined.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9B8CA-89A7-0743-BA04-F8ADB7309D42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6017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{x}):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 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mapsto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{m}^\prime 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{R}^3</a:t>
            </a:r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{s})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notin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C27E-CE06-5742-9A79-4B4E43E4A6A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38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 =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=1}^N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{s}_i 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i,M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{s}),\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</a:t>
            </a:r>
          </a:p>
          <a:p>
            <a:endParaRPr lang="en-GB" dirty="0"/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 =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=1}^N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{s}_i 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i,M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GB" dirty="0"/>
          </a:p>
          <a:p>
            <a:r>
              <a:rPr lang="en-GB" dirty="0"/>
              <a:t>Problem: difficult to force that NN predicts correspondences on the surface.</a:t>
            </a:r>
          </a:p>
          <a:p>
            <a:r>
              <a:rPr lang="en-GB" dirty="0"/>
              <a:t>Outside surface the model is not defined.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9B8CA-89A7-0743-BA04-F8ADB7309D42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9561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{x}):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 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mapsto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{m}^\prime 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{R}^3</a:t>
            </a:r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{p}):\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{p}\in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subset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{R}^3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mapsto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{p}^\prime</a:t>
            </a:r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{s})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notin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C27E-CE06-5742-9A79-4B4E43E4A6A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914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 =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=1}^N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{s}_i 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i,M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GB" dirty="0"/>
          </a:p>
          <a:p>
            <a:r>
              <a:rPr lang="en-GB" dirty="0"/>
              <a:t>Problem: difficult to force that NN predicts correspondences on the surface.</a:t>
            </a:r>
          </a:p>
          <a:p>
            <a:r>
              <a:rPr lang="en-GB" dirty="0"/>
              <a:t>Outside surface the model is not defined.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9B8CA-89A7-0743-BA04-F8ADB7309D42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9411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 =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=1}^N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{s}_i 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i,M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 =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=1}^N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{s}_i \in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i,g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{s})),\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+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lambda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{M}(f_\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{s}))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Problem: difficult to force that NN predicts correspondences on the surface.</a:t>
            </a:r>
          </a:p>
          <a:p>
            <a:r>
              <a:rPr lang="en-GB" dirty="0"/>
              <a:t>Outside surface the model is not defined.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9B8CA-89A7-0743-BA04-F8ADB7309D42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7145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45C-EDE1-2845-A7CD-8D4590D696C4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326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Welcome all. This is Bharat and I'd like to talk about our work on </a:t>
            </a:r>
            <a:r>
              <a:rPr lang="en-GB" sz="1200" dirty="0"/>
              <a:t>Combining Implicit Function Learning and Parametric Models for 3D Human Reconstruction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2CE754-15E8-6848-9717-3B0045D70E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287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explain detail you can add a layer D, and be able to go beyond SMPL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94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By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way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SMPL+D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almost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identical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to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formulation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saw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which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couple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free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-form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registration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vertices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to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endParaRPr lang="de-DE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de-DE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E(\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mathbf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{V}) = \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sum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_{\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mathbf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{s}_i\in\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mathcal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{S}}\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mathrm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{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}(\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mathbf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{s}_i,\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mathcal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{V}(\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mathbf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{V}))+E_\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mathrm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{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prior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}(\</a:t>
            </a:r>
            <a:r>
              <a:rPr lang="de-DE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mathbf</a:t>
            </a:r>
            <a:r>
              <a:rPr lang="de-DE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{v})</a:t>
            </a:r>
          </a:p>
          <a:p>
            <a:pPr marL="0" marR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E(\theta, \beta,\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mathbf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{V})=\sum_{\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mathbf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{s}_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\in\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mathcal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{S}}\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mathrm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}(\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mathbf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{s}_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mathcal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{V}(\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mathbf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{V}))+\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mathrm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}(\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mathcal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{V}(\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mathbf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{v}),\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mathcal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{M}(\theta, \beta))+E_\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mathrm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{prior}(\theta,\beta)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FC27E-CE06-5742-9A79-4B4E43E4A6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116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Before, we motivated finding registration . But registration in itself is useful for several applications in itself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9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Shape 22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1" name="Shape 22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where all the terms are relatively weighted through a set of weights lambda</a:t>
            </a:r>
          </a:p>
          <a:p>
            <a:endParaRPr/>
          </a:p>
          <a:p>
            <a:endParaRPr/>
          </a:p>
          <a:p>
            <a:r>
              <a:t>\mathbf{V}_j = &amp; \arg\min_{\mathbf{V}_j}(\min_{\vec{\theta}_j, \vec{\beta}_j} (E_{reg}(\mathcal{S}_j, \mathbf{V}_j, \vec{\theta}_j, \vec{\beta}_j)) \\</a:t>
            </a:r>
          </a:p>
          <a:p>
            <a:r>
              <a:t>E_{reg}(\mathcal{S}_j, \mathbf{V}_j, \vec{\theta}_j, \vec{\beta}_j) = &amp; E_S(\mathcal{S}_j, \mathbf{V}_j) + \\</a:t>
            </a:r>
          </a:p>
          <a:p>
            <a:r>
              <a:t>    &amp; \lambda_C E_C(\mathbf{V}_j, \vec{\theta_j}, \vec{\beta_j}) + \\</a:t>
            </a:r>
          </a:p>
          <a:p>
            <a:r>
              <a:t>    &amp; \lambda_\theta E_\theta(\vec{\theta_j}) + \\</a:t>
            </a:r>
          </a:p>
          <a:p>
            <a:r>
              <a:t>    &amp; \lambda_\beta E_\beta(\vec{\beta_j})</a:t>
            </a:r>
          </a:p>
        </p:txBody>
      </p:sp>
    </p:spTree>
    <p:extLst>
      <p:ext uri="{BB962C8B-B14F-4D97-AF65-F5344CB8AC3E}">
        <p14:creationId xmlns:p14="http://schemas.microsoft.com/office/powerpoint/2010/main" val="519555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Shape 22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6" name="Shape 22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and closer inspection reveals we require finding correspondences. So we require ICP to minimize the the </a:t>
            </a:r>
            <a:r>
              <a:rPr lang="en-US" dirty="0" err="1"/>
              <a:t>objhective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66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Q. Can you think about cases where ICP would fail?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2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8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A145-6505-A043-835E-E4E1A4BA5DAB}" type="datetime1">
              <a:rPr lang="de-DE" smtClean="0"/>
              <a:t>22.09.23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5961-E611-0042-AE0A-E628AA73E1B4}" type="datetime1">
              <a:rPr lang="de-DE" smtClean="0"/>
              <a:t>22.09.23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46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DB60F-7132-B54C-90EC-5AC6DCCDD4DF}" type="datetime1">
              <a:rPr lang="de-DE" smtClean="0"/>
              <a:t>22.09.23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0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A6F4-2AFA-F94F-B691-9E5E54E80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E08C9-3A59-3348-966A-BBA831913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D636E-7D5E-104E-A814-E8A482936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6834-56F6-E74E-B6F7-61D731FAE41B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7CBA0-24B3-5E44-B8C0-9729DA69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1D3B8-E923-554F-8E46-BA29AC9B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611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ACDB-E07A-7949-A6A7-96A1CE457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4F449-1FCC-4A4E-A4C3-6864C86D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23DD5-41DB-C541-8927-190E17C5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8E52-BC08-6441-B971-99D064EC439C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BE5D3-C63B-9346-AB97-3F78EA5ED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78110-FCE4-7C4B-B6E9-3DD29A9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138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1FD56-AF46-7B49-9091-8B3194D0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9A72A-BFCC-CF41-A723-66945571B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A7BC5-4E8B-4C4D-8358-27C96172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10F44-B5FA-9D4B-A294-274CC77EA67D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57A9F-88A9-8048-B48E-DCBC89A0A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32315-E2F7-4544-89E9-F84725D4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926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1E5AB-04C7-4E43-AB81-0C41E863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4CADF-EEF3-8545-AA0E-5E472F46F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DC86A-1A97-1E4D-9698-0EAF26F1D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D6366-1689-2745-AADF-6FC824FB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5B3A-2CD9-054D-A0B0-5D62EF004475}" type="datetime1">
              <a:rPr lang="de-DE" smtClean="0"/>
              <a:t>22.09.23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BD17B-A13F-4E4D-BBA0-2098D2214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1AF31-3E19-A641-A02C-012D8601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971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E7280-EBE1-6B42-A2CF-00E2DAFF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0B893-215F-FC4C-A12D-A1AF22E30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D249D-104E-A141-8D7A-B181FD49A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CB185-E703-5246-A752-429E79D9F2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2273A2-DA2E-5148-875D-135293A27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CBD0B-EBBF-7E4A-96D3-9268FE87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CD53-CAB2-8A49-AFBB-35D1ABB27116}" type="datetime1">
              <a:rPr lang="de-DE" smtClean="0"/>
              <a:t>22.09.23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E4A3F-1D72-1542-B735-6C9999F9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23CB59-BFAD-5745-9535-7039204FB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791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3326C-606A-4B4E-8676-7CFB0BB79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7913ED-5848-ED4E-A37E-2565DC74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A0FA-8204-8A43-B8DE-2195B0119FCE}" type="datetime1">
              <a:rPr lang="de-DE" smtClean="0"/>
              <a:t>22.09.23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25204-5885-2346-98E9-279D4767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819CB-034D-9E4D-A21D-23BF8EA6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482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FC82D-CCFF-0E41-AFDF-7FBB53AB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9538-C8C2-D54B-9CD4-96DFFB534767}" type="datetime1">
              <a:rPr lang="de-DE" smtClean="0"/>
              <a:t>22.09.23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82811B-02CA-3A4D-A9A0-8C38D01B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B14DB-6F10-744E-B3E7-AC46DC13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5559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E41BF-9282-5A4E-A5D9-9900CBF3E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F4DB1-7929-E149-86C7-AC8A538A2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105D0-39E1-1A43-9D73-B29915959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81D11-8971-FE41-BEDA-B457FEEB9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B04EB-C42C-7343-AE16-9EBEF291BAAF}" type="datetime1">
              <a:rPr lang="de-DE" smtClean="0"/>
              <a:t>22.09.23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CD93C-065F-C145-B9A6-7DACB8522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9C3A5-5908-9E40-9AE4-232D3838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527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184956"/>
            <a:ext cx="10969943" cy="76448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085074"/>
            <a:ext cx="10969943" cy="50410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3962-D5CF-F14F-BB55-3653E3C20791}" type="datetime1">
              <a:rPr lang="de-DE" smtClean="0"/>
              <a:t>22.09.23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56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6E10-DB28-9D4A-B866-755AB64D1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39A44-AAA9-C440-A182-48311B5AB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D11AB-1129-2A44-B226-279F43F85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691E9-5D7F-A347-A5D7-0AEBA892A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87B9-AA22-414F-900A-56BBEAFDC7D2}" type="datetime1">
              <a:rPr lang="de-DE" smtClean="0"/>
              <a:t>22.09.23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8B49E-D244-9641-AE59-53A5A781D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A9A01-8AC3-154E-BB26-6D43F140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804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1BC3-EAC5-8347-8270-67260B7C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151E9-6D0E-6742-B3EC-4988CD49F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7241B-AE33-D74F-9BD0-C9C4F76C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B394-969B-874D-BFCC-A00E04D9E802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1D0E0-82DE-3641-A452-D9869CE1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F9421-FE71-4440-A988-CC220EDC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724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C027-593D-E84B-A8DB-ED17805E7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128FD-B3AC-4742-837D-967517B91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B4571-8E28-564E-8AB5-6A45C255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F91F-F044-1049-B483-36C542F712D8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B85C-47CB-B24E-BB87-3CFE3C9EC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F3E98-6A1D-234C-81CB-4D0DF4A45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00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08481-037D-2E4D-9752-AC660F1705AA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863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E418E-460F-C241-AD38-C74FF8124107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737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92B6-E1D5-114C-8456-A39CA9180946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374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066A-EC8B-F44D-B6AA-3948FCB7F21E}" type="datetime1">
              <a:rPr lang="de-DE" smtClean="0"/>
              <a:t>22.09.23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281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949B-57C7-3D48-9354-81BF86D728AD}" type="datetime1">
              <a:rPr lang="de-DE" smtClean="0"/>
              <a:t>22.09.23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383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5FC1-3449-7D4E-A5AC-12A4A69043BB}" type="datetime1">
              <a:rPr lang="de-DE" smtClean="0"/>
              <a:t>22.09.23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536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23BBD-4D9D-FA49-B61D-A3F96DF51A56}" type="datetime1">
              <a:rPr lang="de-DE" smtClean="0"/>
              <a:t>22.09.23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325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21D21-C3E7-9648-8569-60C658ED9897}" type="datetime1">
              <a:rPr lang="de-DE" smtClean="0"/>
              <a:t>22.09.23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93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B7E-44D9-A144-AC1F-88B831AC4490}" type="datetime1">
              <a:rPr lang="de-DE" smtClean="0"/>
              <a:t>22.09.23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681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DFF9-DEC5-AA48-A8E1-DB47FCF253E5}" type="datetime1">
              <a:rPr lang="de-DE" smtClean="0"/>
              <a:t>22.09.23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731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F4FE-18EF-A84A-9AEA-9F3E81648F2D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133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1753A-2637-C540-BE48-BD672DF57A82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764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55078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E903E-34BB-F04C-B3E6-ACCB76872254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8539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727B-7624-F34C-8E22-6A2EF791099E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743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3DED-AEC4-AF47-A8B8-93A49DCB8E65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065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B98A-04B5-3948-AD73-82A711A920FF}" type="datetime1">
              <a:rPr lang="de-DE" smtClean="0"/>
              <a:t>22.09.23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156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7A5-C070-514D-B9FD-D1F23BD351FC}" type="datetime1">
              <a:rPr lang="de-DE" smtClean="0"/>
              <a:t>22.09.23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55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2B6A-3D8C-F144-A2FA-83BD17C926E8}" type="datetime1">
              <a:rPr lang="de-DE" smtClean="0"/>
              <a:t>22.09.23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546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D446-554D-B44E-B922-C746EC634705}" type="datetime1">
              <a:rPr lang="de-DE" smtClean="0"/>
              <a:t>22.09.23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636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DD2F-C5CF-2441-869A-BE9867AD8988}" type="datetime1">
              <a:rPr lang="de-DE" smtClean="0"/>
              <a:t>22.09.23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7697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86B16-497E-3344-985B-BB84E5AE8D35}" type="datetime1">
              <a:rPr lang="de-DE" smtClean="0"/>
              <a:t>22.09.23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8668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A0D46-1A02-584D-BA21-982A1221D79F}" type="datetime1">
              <a:rPr lang="de-DE" smtClean="0"/>
              <a:t>22.09.23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804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BBA6-F50B-6840-9138-410BBAAA1E39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177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98BE6-08F5-524A-B712-F1E6EB4848F6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457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6804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4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0" y="1535114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0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05DB-17EB-444A-9B83-B3307C33754C}" type="datetime1">
              <a:rPr lang="de-DE" smtClean="0"/>
              <a:t>22.09.23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1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41C12-195D-0449-BC2C-8417B9788107}" type="datetime1">
              <a:rPr lang="de-DE" smtClean="0"/>
              <a:t>22.09.23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7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48F1-C5D2-5344-BF57-D01C88416590}" type="datetime1">
              <a:rPr lang="de-DE" smtClean="0"/>
              <a:t>22.09.23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7" y="273050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4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7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8E29-8811-6B4E-BF6D-BB91CC21CBB6}" type="datetime1">
              <a:rPr lang="de-DE" smtClean="0"/>
              <a:t>22.09.23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8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0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D856-C6EB-E44B-A05B-EF010487D4FF}" type="datetime1">
              <a:rPr lang="de-DE" smtClean="0"/>
              <a:t>22.09.23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97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4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58440-9A46-8A41-98E0-DAAEF6CA2B78}" type="datetime1">
              <a:rPr lang="de-DE" smtClean="0"/>
              <a:t>22.09.23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4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4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03A37-EECB-FE4B-B36F-12216F01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7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E2656-FAD3-634A-AC34-279E470CB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43079-7DCB-1E4B-A2E7-DA2C3593E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A1900-D4F5-8E4E-A611-92991C1AD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3BB3D-1D2C-D040-A7FE-AE87675CC0D8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11734-6F8F-5746-9796-44416DDC0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74996-2594-3440-AEE3-35B2173CD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46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1D9AC-0B31-EF47-BF1D-C0AF7EB506A2}" type="datetime1">
              <a:rPr lang="de-DE" smtClean="0"/>
              <a:t>22.09.23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31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046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4"/><Relationship Id="rId7" Type="http://schemas.openxmlformats.org/officeDocument/2006/relationships/image" Target="../media/image2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5.mp4"/><Relationship Id="rId7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0.png"/><Relationship Id="rId4" Type="http://schemas.openxmlformats.org/officeDocument/2006/relationships/video" Target="../media/media5.mp4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46.png"/><Relationship Id="rId3" Type="http://schemas.microsoft.com/office/2007/relationships/media" Target="../media/media7.mp4"/><Relationship Id="rId7" Type="http://schemas.microsoft.com/office/2007/relationships/media" Target="../media/media9.mp4"/><Relationship Id="rId12" Type="http://schemas.openxmlformats.org/officeDocument/2006/relationships/image" Target="../media/image45.png"/><Relationship Id="rId2" Type="http://schemas.openxmlformats.org/officeDocument/2006/relationships/video" Target="../media/media6.mp4"/><Relationship Id="rId16" Type="http://schemas.openxmlformats.org/officeDocument/2006/relationships/image" Target="../media/image49.png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slideLayout" Target="../slideLayouts/slideLayout17.xml"/><Relationship Id="rId5" Type="http://schemas.microsoft.com/office/2007/relationships/media" Target="../media/media8.mp4"/><Relationship Id="rId15" Type="http://schemas.openxmlformats.org/officeDocument/2006/relationships/image" Target="../media/image48.png"/><Relationship Id="rId10" Type="http://schemas.openxmlformats.org/officeDocument/2006/relationships/video" Target="../media/media10.mp4"/><Relationship Id="rId4" Type="http://schemas.openxmlformats.org/officeDocument/2006/relationships/video" Target="../media/media7.mp4"/><Relationship Id="rId9" Type="http://schemas.microsoft.com/office/2007/relationships/media" Target="../media/media10.mp4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video" Target="../media/media14.mp4"/><Relationship Id="rId13" Type="http://schemas.openxmlformats.org/officeDocument/2006/relationships/image" Target="../media/image58.png"/><Relationship Id="rId3" Type="http://schemas.microsoft.com/office/2007/relationships/media" Target="../media/media12.mp4"/><Relationship Id="rId7" Type="http://schemas.microsoft.com/office/2007/relationships/media" Target="../media/media14.mp4"/><Relationship Id="rId12" Type="http://schemas.openxmlformats.org/officeDocument/2006/relationships/image" Target="../media/image5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video" Target="../media/media13.mp4"/><Relationship Id="rId11" Type="http://schemas.openxmlformats.org/officeDocument/2006/relationships/image" Target="../media/image56.png"/><Relationship Id="rId5" Type="http://schemas.microsoft.com/office/2007/relationships/media" Target="../media/media13.mp4"/><Relationship Id="rId10" Type="http://schemas.openxmlformats.org/officeDocument/2006/relationships/notesSlide" Target="../notesSlides/notesSlide24.xml"/><Relationship Id="rId4" Type="http://schemas.openxmlformats.org/officeDocument/2006/relationships/video" Target="../media/media12.mp4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video" Target="../media/media4.mp4"/><Relationship Id="rId7" Type="http://schemas.openxmlformats.org/officeDocument/2006/relationships/image" Target="../media/image28.png"/><Relationship Id="rId2" Type="http://schemas.microsoft.com/office/2007/relationships/media" Target="../media/media4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7.xml"/><Relationship Id="rId5" Type="http://schemas.openxmlformats.org/officeDocument/2006/relationships/video" Target="../media/media5.mp4"/><Relationship Id="rId10" Type="http://schemas.openxmlformats.org/officeDocument/2006/relationships/image" Target="../media/image30.png"/><Relationship Id="rId4" Type="http://schemas.microsoft.com/office/2007/relationships/media" Target="../media/media5.mp4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16.mp4"/><Relationship Id="rId7" Type="http://schemas.openxmlformats.org/officeDocument/2006/relationships/slideLayout" Target="../slideLayouts/slideLayout1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video" Target="../media/media17.mp4"/><Relationship Id="rId5" Type="http://schemas.microsoft.com/office/2007/relationships/media" Target="../media/media17.mp4"/><Relationship Id="rId10" Type="http://schemas.openxmlformats.org/officeDocument/2006/relationships/image" Target="../media/image62.png"/><Relationship Id="rId4" Type="http://schemas.openxmlformats.org/officeDocument/2006/relationships/video" Target="../media/media16.mp4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46.png"/><Relationship Id="rId3" Type="http://schemas.microsoft.com/office/2007/relationships/media" Target="../media/media7.mp4"/><Relationship Id="rId7" Type="http://schemas.microsoft.com/office/2007/relationships/media" Target="../media/media9.mp4"/><Relationship Id="rId12" Type="http://schemas.openxmlformats.org/officeDocument/2006/relationships/image" Target="../media/image45.png"/><Relationship Id="rId2" Type="http://schemas.openxmlformats.org/officeDocument/2006/relationships/video" Target="../media/media6.mp4"/><Relationship Id="rId16" Type="http://schemas.openxmlformats.org/officeDocument/2006/relationships/image" Target="../media/image49.png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slideLayout" Target="../slideLayouts/slideLayout17.xml"/><Relationship Id="rId5" Type="http://schemas.microsoft.com/office/2007/relationships/media" Target="../media/media8.mp4"/><Relationship Id="rId15" Type="http://schemas.openxmlformats.org/officeDocument/2006/relationships/image" Target="../media/image48.png"/><Relationship Id="rId10" Type="http://schemas.openxmlformats.org/officeDocument/2006/relationships/video" Target="../media/media10.mp4"/><Relationship Id="rId4" Type="http://schemas.openxmlformats.org/officeDocument/2006/relationships/video" Target="../media/media7.mp4"/><Relationship Id="rId9" Type="http://schemas.microsoft.com/office/2007/relationships/media" Target="../media/media10.mp4"/><Relationship Id="rId1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image" Target="../media/image74.emf"/><Relationship Id="rId3" Type="http://schemas.openxmlformats.org/officeDocument/2006/relationships/image" Target="../media/image25.png"/><Relationship Id="rId7" Type="http://schemas.openxmlformats.org/officeDocument/2006/relationships/image" Target="../media/image68.png"/><Relationship Id="rId12" Type="http://schemas.openxmlformats.org/officeDocument/2006/relationships/image" Target="../media/image73.em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image" Target="../media/image72.emf"/><Relationship Id="rId5" Type="http://schemas.openxmlformats.org/officeDocument/2006/relationships/image" Target="../media/image23.png"/><Relationship Id="rId15" Type="http://schemas.openxmlformats.org/officeDocument/2006/relationships/image" Target="../media/image76.emf"/><Relationship Id="rId10" Type="http://schemas.openxmlformats.org/officeDocument/2006/relationships/image" Target="../media/image71.emf"/><Relationship Id="rId4" Type="http://schemas.openxmlformats.org/officeDocument/2006/relationships/image" Target="../media/image67.png"/><Relationship Id="rId9" Type="http://schemas.openxmlformats.org/officeDocument/2006/relationships/image" Target="../media/image70.emf"/><Relationship Id="rId14" Type="http://schemas.openxmlformats.org/officeDocument/2006/relationships/image" Target="../media/image75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emf"/><Relationship Id="rId3" Type="http://schemas.openxmlformats.org/officeDocument/2006/relationships/image" Target="../media/image79.emf"/><Relationship Id="rId7" Type="http://schemas.openxmlformats.org/officeDocument/2006/relationships/image" Target="../media/image24.png"/><Relationship Id="rId12" Type="http://schemas.openxmlformats.org/officeDocument/2006/relationships/image" Target="../media/image72.emf"/><Relationship Id="rId17" Type="http://schemas.openxmlformats.org/officeDocument/2006/relationships/image" Target="../media/image77.emf"/><Relationship Id="rId2" Type="http://schemas.openxmlformats.org/officeDocument/2006/relationships/image" Target="../media/image78.emf"/><Relationship Id="rId16" Type="http://schemas.openxmlformats.org/officeDocument/2006/relationships/image" Target="../media/image7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71.emf"/><Relationship Id="rId5" Type="http://schemas.openxmlformats.org/officeDocument/2006/relationships/image" Target="../media/image67.png"/><Relationship Id="rId15" Type="http://schemas.openxmlformats.org/officeDocument/2006/relationships/image" Target="../media/image75.emf"/><Relationship Id="rId10" Type="http://schemas.openxmlformats.org/officeDocument/2006/relationships/image" Target="../media/image70.emf"/><Relationship Id="rId4" Type="http://schemas.openxmlformats.org/officeDocument/2006/relationships/image" Target="../media/image25.png"/><Relationship Id="rId9" Type="http://schemas.openxmlformats.org/officeDocument/2006/relationships/image" Target="../media/image69.emf"/><Relationship Id="rId14" Type="http://schemas.openxmlformats.org/officeDocument/2006/relationships/image" Target="../media/image74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image" Target="../media/image74.emf"/><Relationship Id="rId3" Type="http://schemas.openxmlformats.org/officeDocument/2006/relationships/image" Target="../media/image25.png"/><Relationship Id="rId7" Type="http://schemas.openxmlformats.org/officeDocument/2006/relationships/image" Target="../media/image68.png"/><Relationship Id="rId12" Type="http://schemas.openxmlformats.org/officeDocument/2006/relationships/image" Target="../media/image73.emf"/><Relationship Id="rId17" Type="http://schemas.openxmlformats.org/officeDocument/2006/relationships/image" Target="../media/image80.emf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7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image" Target="../media/image72.emf"/><Relationship Id="rId5" Type="http://schemas.openxmlformats.org/officeDocument/2006/relationships/image" Target="../media/image23.png"/><Relationship Id="rId15" Type="http://schemas.openxmlformats.org/officeDocument/2006/relationships/image" Target="../media/image76.emf"/><Relationship Id="rId10" Type="http://schemas.openxmlformats.org/officeDocument/2006/relationships/image" Target="../media/image71.emf"/><Relationship Id="rId4" Type="http://schemas.openxmlformats.org/officeDocument/2006/relationships/image" Target="../media/image67.png"/><Relationship Id="rId9" Type="http://schemas.openxmlformats.org/officeDocument/2006/relationships/image" Target="../media/image70.emf"/><Relationship Id="rId14" Type="http://schemas.openxmlformats.org/officeDocument/2006/relationships/image" Target="../media/image7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image" Target="../media/image74.emf"/><Relationship Id="rId3" Type="http://schemas.openxmlformats.org/officeDocument/2006/relationships/image" Target="../media/image25.png"/><Relationship Id="rId7" Type="http://schemas.openxmlformats.org/officeDocument/2006/relationships/image" Target="../media/image68.png"/><Relationship Id="rId12" Type="http://schemas.openxmlformats.org/officeDocument/2006/relationships/image" Target="../media/image73.emf"/><Relationship Id="rId17" Type="http://schemas.openxmlformats.org/officeDocument/2006/relationships/image" Target="../media/image81.emf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7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image" Target="../media/image72.emf"/><Relationship Id="rId5" Type="http://schemas.openxmlformats.org/officeDocument/2006/relationships/image" Target="../media/image23.png"/><Relationship Id="rId15" Type="http://schemas.openxmlformats.org/officeDocument/2006/relationships/image" Target="../media/image76.emf"/><Relationship Id="rId10" Type="http://schemas.openxmlformats.org/officeDocument/2006/relationships/image" Target="../media/image71.emf"/><Relationship Id="rId4" Type="http://schemas.openxmlformats.org/officeDocument/2006/relationships/image" Target="../media/image67.png"/><Relationship Id="rId9" Type="http://schemas.openxmlformats.org/officeDocument/2006/relationships/image" Target="../media/image70.emf"/><Relationship Id="rId14" Type="http://schemas.openxmlformats.org/officeDocument/2006/relationships/image" Target="../media/image75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25.png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image" Target="../media/image74.emf"/><Relationship Id="rId3" Type="http://schemas.openxmlformats.org/officeDocument/2006/relationships/image" Target="../media/image25.png"/><Relationship Id="rId7" Type="http://schemas.openxmlformats.org/officeDocument/2006/relationships/image" Target="../media/image68.png"/><Relationship Id="rId12" Type="http://schemas.openxmlformats.org/officeDocument/2006/relationships/image" Target="../media/image73.emf"/><Relationship Id="rId17" Type="http://schemas.openxmlformats.org/officeDocument/2006/relationships/image" Target="../media/image81.emf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7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image" Target="../media/image72.emf"/><Relationship Id="rId5" Type="http://schemas.openxmlformats.org/officeDocument/2006/relationships/image" Target="../media/image23.png"/><Relationship Id="rId15" Type="http://schemas.openxmlformats.org/officeDocument/2006/relationships/image" Target="../media/image76.emf"/><Relationship Id="rId10" Type="http://schemas.openxmlformats.org/officeDocument/2006/relationships/image" Target="../media/image71.emf"/><Relationship Id="rId4" Type="http://schemas.openxmlformats.org/officeDocument/2006/relationships/image" Target="../media/image67.png"/><Relationship Id="rId9" Type="http://schemas.openxmlformats.org/officeDocument/2006/relationships/image" Target="../media/image70.emf"/><Relationship Id="rId14" Type="http://schemas.openxmlformats.org/officeDocument/2006/relationships/image" Target="../media/image75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87.png"/><Relationship Id="rId7" Type="http://schemas.openxmlformats.org/officeDocument/2006/relationships/image" Target="../media/image8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image" Target="../media/image76.emf"/><Relationship Id="rId3" Type="http://schemas.openxmlformats.org/officeDocument/2006/relationships/image" Target="../media/image25.png"/><Relationship Id="rId7" Type="http://schemas.openxmlformats.org/officeDocument/2006/relationships/image" Target="../media/image68.png"/><Relationship Id="rId12" Type="http://schemas.openxmlformats.org/officeDocument/2006/relationships/image" Target="../media/image73.emf"/><Relationship Id="rId17" Type="http://schemas.openxmlformats.org/officeDocument/2006/relationships/image" Target="../media/image93.emf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92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image" Target="../media/image72.emf"/><Relationship Id="rId5" Type="http://schemas.openxmlformats.org/officeDocument/2006/relationships/image" Target="../media/image23.png"/><Relationship Id="rId15" Type="http://schemas.openxmlformats.org/officeDocument/2006/relationships/image" Target="../media/image91.emf"/><Relationship Id="rId10" Type="http://schemas.openxmlformats.org/officeDocument/2006/relationships/image" Target="../media/image71.emf"/><Relationship Id="rId4" Type="http://schemas.openxmlformats.org/officeDocument/2006/relationships/image" Target="../media/image67.png"/><Relationship Id="rId9" Type="http://schemas.openxmlformats.org/officeDocument/2006/relationships/image" Target="../media/image70.emf"/><Relationship Id="rId14" Type="http://schemas.openxmlformats.org/officeDocument/2006/relationships/image" Target="../media/image90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image" Target="../media/image74.emf"/><Relationship Id="rId3" Type="http://schemas.openxmlformats.org/officeDocument/2006/relationships/image" Target="../media/image25.png"/><Relationship Id="rId7" Type="http://schemas.openxmlformats.org/officeDocument/2006/relationships/image" Target="../media/image68.png"/><Relationship Id="rId12" Type="http://schemas.openxmlformats.org/officeDocument/2006/relationships/image" Target="../media/image73.emf"/><Relationship Id="rId17" Type="http://schemas.openxmlformats.org/officeDocument/2006/relationships/image" Target="../media/image94.emf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7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image" Target="../media/image72.emf"/><Relationship Id="rId5" Type="http://schemas.openxmlformats.org/officeDocument/2006/relationships/image" Target="../media/image23.png"/><Relationship Id="rId15" Type="http://schemas.openxmlformats.org/officeDocument/2006/relationships/image" Target="../media/image76.emf"/><Relationship Id="rId10" Type="http://schemas.openxmlformats.org/officeDocument/2006/relationships/image" Target="../media/image71.emf"/><Relationship Id="rId4" Type="http://schemas.openxmlformats.org/officeDocument/2006/relationships/image" Target="../media/image67.png"/><Relationship Id="rId9" Type="http://schemas.openxmlformats.org/officeDocument/2006/relationships/image" Target="../media/image70.emf"/><Relationship Id="rId14" Type="http://schemas.openxmlformats.org/officeDocument/2006/relationships/image" Target="../media/image75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tiff"/><Relationship Id="rId11" Type="http://schemas.openxmlformats.org/officeDocument/2006/relationships/image" Target="../media/image105.tiff"/><Relationship Id="rId5" Type="http://schemas.openxmlformats.org/officeDocument/2006/relationships/image" Target="../media/image100.tiff"/><Relationship Id="rId10" Type="http://schemas.openxmlformats.org/officeDocument/2006/relationships/image" Target="../media/image104.tiff"/><Relationship Id="rId4" Type="http://schemas.openxmlformats.org/officeDocument/2006/relationships/image" Target="../media/image99.tiff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tiff"/><Relationship Id="rId3" Type="http://schemas.openxmlformats.org/officeDocument/2006/relationships/image" Target="../media/image106.tiff"/><Relationship Id="rId7" Type="http://schemas.openxmlformats.org/officeDocument/2006/relationships/image" Target="../media/image99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g"/><Relationship Id="rId5" Type="http://schemas.openxmlformats.org/officeDocument/2006/relationships/image" Target="../media/image105.tiff"/><Relationship Id="rId10" Type="http://schemas.openxmlformats.org/officeDocument/2006/relationships/image" Target="../media/image107.tiff"/><Relationship Id="rId4" Type="http://schemas.openxmlformats.org/officeDocument/2006/relationships/image" Target="../media/image104.tiff"/><Relationship Id="rId9" Type="http://schemas.openxmlformats.org/officeDocument/2006/relationships/image" Target="../media/image10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4"/><Relationship Id="rId7" Type="http://schemas.openxmlformats.org/officeDocument/2006/relationships/image" Target="../media/image2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6D9F-780D-B14D-ABB7-69993CBE5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93" y="612916"/>
            <a:ext cx="9565128" cy="1006725"/>
          </a:xfrm>
        </p:spPr>
        <p:txBody>
          <a:bodyPr>
            <a:normAutofit fontScale="90000"/>
          </a:bodyPr>
          <a:lstStyle/>
          <a:p>
            <a:r>
              <a:rPr lang="en-US" dirty="0"/>
              <a:t>Virtual Humans – </a:t>
            </a:r>
            <a:r>
              <a:rPr lang="en-US"/>
              <a:t>Winter 23/24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27F60-21CE-0143-8E1D-C2EDD370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2704240"/>
            <a:ext cx="9141619" cy="16553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Lecture 5_2 – Learning based registration</a:t>
            </a:r>
          </a:p>
          <a:p>
            <a:endParaRPr lang="en-US" dirty="0"/>
          </a:p>
          <a:p>
            <a:r>
              <a:rPr lang="en-US" dirty="0"/>
              <a:t>Prof. Dr.-</a:t>
            </a:r>
            <a:r>
              <a:rPr lang="en-US" dirty="0" err="1"/>
              <a:t>Ing</a:t>
            </a:r>
            <a:r>
              <a:rPr lang="en-US" dirty="0"/>
              <a:t>. Gerard Pons-Moll</a:t>
            </a:r>
          </a:p>
          <a:p>
            <a:r>
              <a:rPr lang="en-US" dirty="0"/>
              <a:t>University of Tübingen / MPI-Informatics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4E07E-AD63-E148-8B5E-322E20758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317" y="4881588"/>
            <a:ext cx="4921508" cy="126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89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82E58-CFA2-434F-92C3-DA1238B73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Controlling static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77AA2-330B-3B49-904D-992F2E8C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F34292-9496-2642-B6D9-E4FD3B7720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50" t="17899" r="29630" b="8703"/>
          <a:stretch/>
        </p:blipFill>
        <p:spPr>
          <a:xfrm flipH="1">
            <a:off x="716759" y="2165633"/>
            <a:ext cx="2319494" cy="4555846"/>
          </a:xfrm>
          <a:prstGeom prst="rect">
            <a:avLst/>
          </a:prstGeom>
        </p:spPr>
      </p:pic>
      <p:pic>
        <p:nvPicPr>
          <p:cNvPr id="9" name="01">
            <a:hlinkClick r:id="" action="ppaction://media"/>
            <a:extLst>
              <a:ext uri="{FF2B5EF4-FFF2-40B4-BE49-F238E27FC236}">
                <a16:creationId xmlns:a16="http://schemas.microsoft.com/office/drawing/2014/main" id="{59290794-6C5D-8646-A88F-40A6696854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0136" t="19299" r="10526" b="4210"/>
          <a:stretch/>
        </p:blipFill>
        <p:spPr>
          <a:xfrm flipH="1">
            <a:off x="3036253" y="2165632"/>
            <a:ext cx="4252820" cy="4555847"/>
          </a:xfrm>
          <a:prstGeom prst="rect">
            <a:avLst/>
          </a:prstGeom>
        </p:spPr>
      </p:pic>
      <p:pic>
        <p:nvPicPr>
          <p:cNvPr id="10" name="00">
            <a:hlinkClick r:id="" action="ppaction://media"/>
            <a:extLst>
              <a:ext uri="{FF2B5EF4-FFF2-40B4-BE49-F238E27FC236}">
                <a16:creationId xmlns:a16="http://schemas.microsoft.com/office/drawing/2014/main" id="{62490C94-D540-6343-8541-541C46C3B1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0135" t="19299" r="11891" b="4210"/>
          <a:stretch/>
        </p:blipFill>
        <p:spPr>
          <a:xfrm flipH="1">
            <a:off x="7289073" y="2165633"/>
            <a:ext cx="4179675" cy="45558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C2B7C9-B11E-4449-BF4A-3083F995762B}"/>
              </a:ext>
            </a:extLst>
          </p:cNvPr>
          <p:cNvSpPr txBox="1"/>
          <p:nvPr/>
        </p:nvSpPr>
        <p:spPr>
          <a:xfrm>
            <a:off x="3036253" y="1589951"/>
            <a:ext cx="4252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cs typeface="Arial"/>
              </a:rPr>
              <a:t>Input pose sequence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07271-81CC-944C-9F72-9B5A013B99AE}"/>
              </a:ext>
            </a:extLst>
          </p:cNvPr>
          <p:cNvSpPr txBox="1"/>
          <p:nvPr/>
        </p:nvSpPr>
        <p:spPr>
          <a:xfrm>
            <a:off x="716759" y="1589952"/>
            <a:ext cx="231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cs typeface="Arial"/>
              </a:rPr>
              <a:t>Input PC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586A0D-7493-C549-B3A7-8012578CF976}"/>
              </a:ext>
            </a:extLst>
          </p:cNvPr>
          <p:cNvSpPr txBox="1"/>
          <p:nvPr/>
        </p:nvSpPr>
        <p:spPr>
          <a:xfrm>
            <a:off x="7215928" y="1611635"/>
            <a:ext cx="4252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cs typeface="Arial"/>
              </a:rPr>
              <a:t>Animated SMPL+D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AF9E821-63B4-CE4C-B80B-64A39FC12D11}"/>
              </a:ext>
            </a:extLst>
          </p:cNvPr>
          <p:cNvSpPr/>
          <p:nvPr/>
        </p:nvSpPr>
        <p:spPr>
          <a:xfrm>
            <a:off x="716759" y="2915478"/>
            <a:ext cx="10751989" cy="21866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All these applications require fitting SMPL to scans/ point clouds.</a:t>
            </a:r>
          </a:p>
        </p:txBody>
      </p:sp>
    </p:spTree>
    <p:extLst>
      <p:ext uri="{BB962C8B-B14F-4D97-AF65-F5344CB8AC3E}">
        <p14:creationId xmlns:p14="http://schemas.microsoft.com/office/powerpoint/2010/main" val="8565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2E8FBC-81FC-5746-B984-851A4BF2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Fit SMPL or SMPL+D to scans using ICP (compute registrations)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C42A84-D96E-CB41-B405-574F58565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EF6D2-0588-F744-A25D-AE8B64A1D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5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Shape 2243"/>
          <p:cNvSpPr/>
          <p:nvPr/>
        </p:nvSpPr>
        <p:spPr>
          <a:xfrm>
            <a:off x="4827398" y="4688647"/>
            <a:ext cx="1394037" cy="479861"/>
          </a:xfrm>
          <a:prstGeom prst="roundRect">
            <a:avLst>
              <a:gd name="adj" fmla="val 35051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35709" tIns="35709" rIns="35709" bIns="35709" anchor="ctr"/>
          <a:lstStyle/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244" name="Shape 2244"/>
          <p:cNvSpPr/>
          <p:nvPr/>
        </p:nvSpPr>
        <p:spPr>
          <a:xfrm>
            <a:off x="6042868" y="5116364"/>
            <a:ext cx="1641514" cy="0"/>
          </a:xfrm>
          <a:prstGeom prst="line">
            <a:avLst/>
          </a:prstGeom>
          <a:ln w="139700">
            <a:solidFill>
              <a:srgbClr val="DCDEE0"/>
            </a:solidFill>
            <a:miter lim="400000"/>
            <a:tailEnd type="triangle"/>
          </a:ln>
        </p:spPr>
        <p:txBody>
          <a:bodyPr lIns="35709" tIns="35709" rIns="35709" bIns="35709" anchor="ctr"/>
          <a:lstStyle/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245" name="Shape 2245"/>
          <p:cNvSpPr/>
          <p:nvPr/>
        </p:nvSpPr>
        <p:spPr>
          <a:xfrm>
            <a:off x="4832758" y="4114264"/>
            <a:ext cx="1304320" cy="479861"/>
          </a:xfrm>
          <a:prstGeom prst="roundRect">
            <a:avLst>
              <a:gd name="adj" fmla="val 35051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35709" tIns="35709" rIns="35709" bIns="35709" anchor="ctr"/>
          <a:lstStyle/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246" name="Shape 2246"/>
          <p:cNvSpPr/>
          <p:nvPr/>
        </p:nvSpPr>
        <p:spPr>
          <a:xfrm>
            <a:off x="5999632" y="4541982"/>
            <a:ext cx="1690133" cy="0"/>
          </a:xfrm>
          <a:prstGeom prst="line">
            <a:avLst/>
          </a:prstGeom>
          <a:ln w="139700">
            <a:solidFill>
              <a:srgbClr val="DCDEE0"/>
            </a:solidFill>
            <a:miter lim="400000"/>
            <a:tailEnd type="triangle"/>
          </a:ln>
        </p:spPr>
        <p:txBody>
          <a:bodyPr lIns="35709" tIns="35709" rIns="35709" bIns="35709" anchor="ctr"/>
          <a:lstStyle/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247" name="Shape 2247"/>
          <p:cNvSpPr/>
          <p:nvPr/>
        </p:nvSpPr>
        <p:spPr>
          <a:xfrm>
            <a:off x="4847582" y="3577735"/>
            <a:ext cx="2426025" cy="479861"/>
          </a:xfrm>
          <a:prstGeom prst="roundRect">
            <a:avLst>
              <a:gd name="adj" fmla="val 35051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35709" tIns="35709" rIns="35709" bIns="35709" anchor="ctr"/>
          <a:lstStyle/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248" name="Shape 2248"/>
          <p:cNvSpPr/>
          <p:nvPr/>
        </p:nvSpPr>
        <p:spPr>
          <a:xfrm>
            <a:off x="6391636" y="4005453"/>
            <a:ext cx="1304320" cy="0"/>
          </a:xfrm>
          <a:prstGeom prst="line">
            <a:avLst/>
          </a:prstGeom>
          <a:ln w="139700">
            <a:solidFill>
              <a:srgbClr val="DCDEE0"/>
            </a:solidFill>
            <a:miter lim="400000"/>
            <a:tailEnd type="triangle"/>
          </a:ln>
        </p:spPr>
        <p:txBody>
          <a:bodyPr lIns="35709" tIns="35709" rIns="35709" bIns="35709" anchor="ctr"/>
          <a:lstStyle/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249" name="Shape 2249"/>
          <p:cNvSpPr/>
          <p:nvPr/>
        </p:nvSpPr>
        <p:spPr>
          <a:xfrm>
            <a:off x="7741782" y="3771772"/>
            <a:ext cx="1134907" cy="441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9" tIns="35709" rIns="35709" bIns="35709" anchor="ctr">
            <a:spAutoFit/>
          </a:bodyPr>
          <a:lstStyle>
            <a:lvl1pPr>
              <a:defRPr sz="4200"/>
            </a:lvl1pPr>
          </a:lstStyle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coupling</a:t>
            </a:r>
          </a:p>
        </p:txBody>
      </p:sp>
      <p:sp>
        <p:nvSpPr>
          <p:cNvPr id="2250" name="Shape 2250"/>
          <p:cNvSpPr/>
          <p:nvPr/>
        </p:nvSpPr>
        <p:spPr>
          <a:xfrm>
            <a:off x="4871869" y="3041206"/>
            <a:ext cx="1557761" cy="479861"/>
          </a:xfrm>
          <a:prstGeom prst="roundRect">
            <a:avLst>
              <a:gd name="adj" fmla="val 35051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35709" tIns="35709" rIns="35709" bIns="35709" anchor="ctr"/>
          <a:lstStyle/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251" name="Shape 2251"/>
          <p:cNvSpPr/>
          <p:nvPr/>
        </p:nvSpPr>
        <p:spPr>
          <a:xfrm>
            <a:off x="6357885" y="3443010"/>
            <a:ext cx="1341212" cy="0"/>
          </a:xfrm>
          <a:prstGeom prst="line">
            <a:avLst/>
          </a:prstGeom>
          <a:ln w="139700">
            <a:solidFill>
              <a:srgbClr val="DCDEE0"/>
            </a:solidFill>
            <a:miter lim="400000"/>
            <a:tailEnd type="triangle"/>
          </a:ln>
        </p:spPr>
        <p:txBody>
          <a:bodyPr lIns="35709" tIns="35709" rIns="35709" bIns="35709" anchor="ctr"/>
          <a:lstStyle/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252" name="Shape 2252"/>
          <p:cNvSpPr/>
          <p:nvPr/>
        </p:nvSpPr>
        <p:spPr>
          <a:xfrm>
            <a:off x="7757851" y="3222287"/>
            <a:ext cx="2883784" cy="441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9" tIns="35709" rIns="35709" bIns="35709" anchor="ctr">
            <a:spAutoFit/>
          </a:bodyPr>
          <a:lstStyle>
            <a:lvl1pPr>
              <a:defRPr sz="4200"/>
            </a:lvl1pPr>
          </a:lstStyle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scan-to-mesh distance</a:t>
            </a:r>
          </a:p>
        </p:txBody>
      </p:sp>
      <p:sp>
        <p:nvSpPr>
          <p:cNvPr id="2253" name="Shape 2253"/>
          <p:cNvSpPr/>
          <p:nvPr/>
        </p:nvSpPr>
        <p:spPr>
          <a:xfrm>
            <a:off x="7602382" y="4321258"/>
            <a:ext cx="1348106" cy="441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9" tIns="35709" rIns="35709" bIns="35709" anchor="ctr">
            <a:spAutoFit/>
          </a:bodyPr>
          <a:lstStyle>
            <a:lvl1pPr>
              <a:defRPr sz="4200"/>
            </a:lvl1pPr>
          </a:lstStyle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pose prior</a:t>
            </a:r>
          </a:p>
        </p:txBody>
      </p:sp>
      <p:sp>
        <p:nvSpPr>
          <p:cNvPr id="2254" name="Shape 2254"/>
          <p:cNvSpPr/>
          <p:nvPr/>
        </p:nvSpPr>
        <p:spPr>
          <a:xfrm>
            <a:off x="7604351" y="4895640"/>
            <a:ext cx="1495583" cy="441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9" tIns="35709" rIns="35709" bIns="35709" anchor="ctr">
            <a:spAutoFit/>
          </a:bodyPr>
          <a:lstStyle>
            <a:lvl1pPr>
              <a:defRPr sz="4200"/>
            </a:lvl1pPr>
          </a:lstStyle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shape prior</a:t>
            </a:r>
          </a:p>
        </p:txBody>
      </p:sp>
      <p:sp>
        <p:nvSpPr>
          <p:cNvPr id="2255" name="Shape 22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3A461-219C-4A4D-8140-E2051C922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41068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256" name="Shape 2256"/>
          <p:cNvSpPr/>
          <p:nvPr/>
        </p:nvSpPr>
        <p:spPr>
          <a:xfrm rot="16200000">
            <a:off x="4252146" y="4206215"/>
            <a:ext cx="1557061" cy="479861"/>
          </a:xfrm>
          <a:prstGeom prst="roundRect">
            <a:avLst>
              <a:gd name="adj" fmla="val 35051"/>
            </a:avLst>
          </a:prstGeom>
          <a:ln w="381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35709" tIns="35709" rIns="35709" bIns="35709" anchor="ctr"/>
          <a:lstStyle/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257" name="Shape 2257"/>
          <p:cNvSpPr/>
          <p:nvPr/>
        </p:nvSpPr>
        <p:spPr>
          <a:xfrm>
            <a:off x="4943838" y="5219805"/>
            <a:ext cx="0" cy="593876"/>
          </a:xfrm>
          <a:prstGeom prst="line">
            <a:avLst/>
          </a:prstGeom>
          <a:ln w="381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  <a:tailEnd type="triangle"/>
          </a:ln>
        </p:spPr>
        <p:txBody>
          <a:bodyPr lIns="35709" tIns="35709" rIns="35709" bIns="35709" anchor="ctr"/>
          <a:lstStyle/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258" name="Shape 2258"/>
          <p:cNvSpPr/>
          <p:nvPr/>
        </p:nvSpPr>
        <p:spPr>
          <a:xfrm>
            <a:off x="4682120" y="5676882"/>
            <a:ext cx="2059839" cy="441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9" tIns="35709" rIns="35709" bIns="35709" anchor="ctr">
            <a:spAutoFit/>
          </a:bodyPr>
          <a:lstStyle>
            <a:lvl1pPr>
              <a:defRPr sz="4200"/>
            </a:lvl1pPr>
          </a:lstStyle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relative weights</a:t>
            </a:r>
          </a:p>
        </p:txBody>
      </p:sp>
      <p:pic>
        <p:nvPicPr>
          <p:cNvPr id="225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573" y="2296812"/>
            <a:ext cx="7650750" cy="28924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124649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Shape 22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Scan-to-mesh distance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9FF66B-A7F9-5741-9DF7-CD7105E98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41068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2264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778" y="2222461"/>
            <a:ext cx="6606100" cy="24130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550068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">
            <a:extLst>
              <a:ext uri="{FF2B5EF4-FFF2-40B4-BE49-F238E27FC236}">
                <a16:creationId xmlns:a16="http://schemas.microsoft.com/office/drawing/2014/main" id="{B127FB1B-C199-3D42-A75B-A5245AECEA5E}"/>
              </a:ext>
            </a:extLst>
          </p:cNvPr>
          <p:cNvSpPr/>
          <p:nvPr/>
        </p:nvSpPr>
        <p:spPr>
          <a:xfrm>
            <a:off x="837981" y="3831533"/>
            <a:ext cx="10512861" cy="1345161"/>
          </a:xfrm>
          <a:prstGeom prst="roundRect">
            <a:avLst>
              <a:gd name="adj" fmla="val 12309"/>
            </a:avLst>
          </a:prstGeom>
          <a:solidFill>
            <a:srgbClr val="3CA2C3">
              <a:alpha val="22260"/>
            </a:srgbClr>
          </a:solidFill>
          <a:ln w="12700">
            <a:miter lim="400000"/>
          </a:ln>
        </p:spPr>
        <p:txBody>
          <a:bodyPr lIns="35709" tIns="35709" rIns="35709" bIns="35709" anchor="ctr"/>
          <a:lstStyle/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0B1E5E48-2A41-6045-828F-02869A1AC717}"/>
              </a:ext>
            </a:extLst>
          </p:cNvPr>
          <p:cNvSpPr/>
          <p:nvPr/>
        </p:nvSpPr>
        <p:spPr>
          <a:xfrm>
            <a:off x="837982" y="2536457"/>
            <a:ext cx="10537948" cy="1161004"/>
          </a:xfrm>
          <a:prstGeom prst="roundRect">
            <a:avLst>
              <a:gd name="adj" fmla="val 13279"/>
            </a:avLst>
          </a:prstGeom>
          <a:solidFill>
            <a:srgbClr val="00882B">
              <a:hueOff val="-2473793"/>
              <a:satOff val="-50209"/>
              <a:lumOff val="23543"/>
              <a:alpha val="22260"/>
            </a:srgbClr>
          </a:solidFill>
          <a:ln w="12700">
            <a:miter lim="400000"/>
          </a:ln>
        </p:spPr>
        <p:txBody>
          <a:bodyPr lIns="35709" tIns="35709" rIns="35709" bIns="3570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515" name="Iterative Closest Point (ICP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7600"/>
            </a:lvl1pPr>
          </a:lstStyle>
          <a:p>
            <a:r>
              <a:rPr lang="en-US" sz="4400" dirty="0"/>
              <a:t>Refresher on </a:t>
            </a:r>
            <a:r>
              <a:rPr sz="4400" dirty="0"/>
              <a:t>ICP</a:t>
            </a:r>
          </a:p>
        </p:txBody>
      </p:sp>
      <p:sp>
        <p:nvSpPr>
          <p:cNvPr id="513" name="initialise…"/>
          <p:cNvSpPr txBox="1">
            <a:spLocks noGrp="1"/>
          </p:cNvSpPr>
          <p:nvPr>
            <p:ph idx="1"/>
          </p:nvPr>
        </p:nvSpPr>
        <p:spPr>
          <a:xfrm>
            <a:off x="837982" y="1825624"/>
            <a:ext cx="10512862" cy="5032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87978" indent="-387978">
              <a:buSzPct val="100000"/>
              <a:buAutoNum type="arabicPeriod"/>
              <a:defRPr sz="4400"/>
            </a:pPr>
            <a:r>
              <a:rPr lang="en-US" sz="2800" dirty="0"/>
              <a:t>Initialize</a:t>
            </a:r>
            <a:br>
              <a:rPr lang="en-US" sz="2800" dirty="0"/>
            </a:br>
            <a:endParaRPr sz="2800" dirty="0"/>
          </a:p>
          <a:p>
            <a:pPr marL="387978" indent="-387978">
              <a:buSzPct val="100000"/>
              <a:buAutoNum type="arabicPeriod"/>
              <a:defRPr sz="4400"/>
            </a:pPr>
            <a:r>
              <a:rPr lang="en-US" sz="2800" dirty="0"/>
              <a:t>C</a:t>
            </a:r>
            <a:r>
              <a:rPr sz="2800" dirty="0"/>
              <a:t>ompute correspondences according to current best transform</a:t>
            </a:r>
            <a:br>
              <a:rPr lang="en-US" sz="2800" dirty="0"/>
            </a:br>
            <a:br>
              <a:rPr sz="2800" dirty="0"/>
            </a:br>
            <a:endParaRPr sz="2800" dirty="0"/>
          </a:p>
          <a:p>
            <a:pPr marL="387978" indent="-387978">
              <a:buSzPct val="100000"/>
              <a:buAutoNum type="arabicPeriod"/>
              <a:defRPr sz="4400"/>
            </a:pPr>
            <a:r>
              <a:rPr lang="en-US" sz="2800" dirty="0"/>
              <a:t>C</a:t>
            </a:r>
            <a:r>
              <a:rPr sz="2800" dirty="0"/>
              <a:t>ompute optimal transformation (            )with Procrustes</a:t>
            </a:r>
            <a:br>
              <a:rPr sz="2800" dirty="0"/>
            </a:br>
            <a:br>
              <a:rPr sz="2800" dirty="0"/>
            </a:br>
            <a:endParaRPr sz="2800" dirty="0"/>
          </a:p>
          <a:p>
            <a:pPr marL="387978" indent="-387978">
              <a:buSzPct val="100000"/>
              <a:buAutoNum type="arabicPeriod"/>
              <a:defRPr sz="4400"/>
            </a:pPr>
            <a:r>
              <a:rPr lang="en-US" sz="2800" dirty="0"/>
              <a:t>T</a:t>
            </a:r>
            <a:r>
              <a:rPr sz="2800" dirty="0"/>
              <a:t>erminate if converged (error below a threshold), otherwise iterate</a:t>
            </a:r>
          </a:p>
        </p:txBody>
      </p:sp>
      <p:sp>
        <p:nvSpPr>
          <p:cNvPr id="52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41068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5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948" y="1723042"/>
            <a:ext cx="5409982" cy="678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956" y="3160957"/>
            <a:ext cx="4079805" cy="535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948" y="4438569"/>
            <a:ext cx="4892195" cy="69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69" y="4111456"/>
            <a:ext cx="830245" cy="285676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Connection Line"/>
          <p:cNvSpPr/>
          <p:nvPr/>
        </p:nvSpPr>
        <p:spPr>
          <a:xfrm>
            <a:off x="16767" y="2674961"/>
            <a:ext cx="821212" cy="1280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12" h="21600" extrusionOk="0">
                <a:moveTo>
                  <a:pt x="16212" y="21600"/>
                </a:moveTo>
                <a:cubicBezTo>
                  <a:pt x="-4818" y="13993"/>
                  <a:pt x="-5388" y="6793"/>
                  <a:pt x="14502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marL="0" marR="0" lvl="0" indent="0" algn="ctr" defTabSz="4106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37026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2E8FBC-81FC-5746-B984-851A4BF2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of ICP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5A607E-FE2C-D044-A79B-C0076B7EB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EF6D2-0588-F744-A25D-AE8B64A1D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19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F38F2-DE27-0140-8DB5-511A6F08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of ICP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DCF18-A523-D847-9A14-3DFB13A6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16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27D563-609A-474C-9ECE-2C53A2B8E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58" t="16114" r="38582" b="10323"/>
          <a:stretch/>
        </p:blipFill>
        <p:spPr>
          <a:xfrm>
            <a:off x="2841720" y="1206907"/>
            <a:ext cx="1968817" cy="45939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5207A7-FDB7-E54D-9726-727D3887A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34" t="11415" r="35501" b="7170"/>
          <a:stretch/>
        </p:blipFill>
        <p:spPr>
          <a:xfrm>
            <a:off x="609441" y="1206907"/>
            <a:ext cx="2089479" cy="4546093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EBE1030-A560-834C-87C3-0107BCE46BED}"/>
              </a:ext>
            </a:extLst>
          </p:cNvPr>
          <p:cNvSpPr/>
          <p:nvPr/>
        </p:nvSpPr>
        <p:spPr>
          <a:xfrm>
            <a:off x="3172788" y="4990310"/>
            <a:ext cx="1306680" cy="8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A2C3643-8518-4F40-BB3C-5BC45A2C8A6A}"/>
              </a:ext>
            </a:extLst>
          </p:cNvPr>
          <p:cNvSpPr/>
          <p:nvPr/>
        </p:nvSpPr>
        <p:spPr>
          <a:xfrm>
            <a:off x="986103" y="4943320"/>
            <a:ext cx="1306680" cy="8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3E7075-624E-664D-B663-BA8C9DF4415E}"/>
              </a:ext>
            </a:extLst>
          </p:cNvPr>
          <p:cNvSpPr txBox="1"/>
          <p:nvPr/>
        </p:nvSpPr>
        <p:spPr>
          <a:xfrm>
            <a:off x="5014922" y="1597127"/>
            <a:ext cx="71164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Symbol" pitchFamily="2" charset="2"/>
              <a:buChar char="-"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ICP -&gt; closest points can be wrong</a:t>
            </a:r>
          </a:p>
          <a:p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Symbol" pitchFamily="2" charset="2"/>
              <a:buChar char="-"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Doesn't distinguish if the correspondence is semantically correct.</a:t>
            </a:r>
          </a:p>
          <a:p>
            <a:pPr marL="457200" indent="-457200">
              <a:buFont typeface="Symbol" pitchFamily="2" charset="2"/>
              <a:buChar char="-"/>
            </a:pPr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Symbol" pitchFamily="2" charset="2"/>
              <a:buChar char="-"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For example,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pointcloud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hand points are explained by the waist of the model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54B6361-0D3A-5E48-85AC-AB6C9F6CE9F7}"/>
              </a:ext>
            </a:extLst>
          </p:cNvPr>
          <p:cNvSpPr/>
          <p:nvPr/>
        </p:nvSpPr>
        <p:spPr>
          <a:xfrm>
            <a:off x="3578925" y="2876588"/>
            <a:ext cx="1306680" cy="8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441B886-D83E-BB4C-BA17-BE901D2D1ACB}"/>
              </a:ext>
            </a:extLst>
          </p:cNvPr>
          <p:cNvSpPr/>
          <p:nvPr/>
        </p:nvSpPr>
        <p:spPr>
          <a:xfrm>
            <a:off x="1392240" y="2829598"/>
            <a:ext cx="1306680" cy="8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045A7B-060B-E149-A8B6-F39E1E96B42F}"/>
              </a:ext>
            </a:extLst>
          </p:cNvPr>
          <p:cNvSpPr txBox="1"/>
          <p:nvPr/>
        </p:nvSpPr>
        <p:spPr>
          <a:xfrm>
            <a:off x="733049" y="6010468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cs typeface="Arial"/>
              </a:rPr>
              <a:t>Input PC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505DEA-97E2-7546-9918-2A2BC414AB56}"/>
              </a:ext>
            </a:extLst>
          </p:cNvPr>
          <p:cNvSpPr txBox="1"/>
          <p:nvPr/>
        </p:nvSpPr>
        <p:spPr>
          <a:xfrm>
            <a:off x="2601372" y="6022341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cs typeface="Arial"/>
              </a:rPr>
              <a:t>SMPL fit - ICP</a:t>
            </a:r>
          </a:p>
        </p:txBody>
      </p:sp>
    </p:spTree>
    <p:extLst>
      <p:ext uri="{BB962C8B-B14F-4D97-AF65-F5344CB8AC3E}">
        <p14:creationId xmlns:p14="http://schemas.microsoft.com/office/powerpoint/2010/main" val="91147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F38F2-DE27-0140-8DB5-511A6F08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of ICP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DCF18-A523-D847-9A14-3DFB13A6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17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27D563-609A-474C-9ECE-2C53A2B8E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58" t="16114" r="38582" b="10323"/>
          <a:stretch/>
        </p:blipFill>
        <p:spPr>
          <a:xfrm>
            <a:off x="2841720" y="1206907"/>
            <a:ext cx="1968817" cy="45939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5207A7-FDB7-E54D-9726-727D3887A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34" t="11415" r="35501" b="7170"/>
          <a:stretch/>
        </p:blipFill>
        <p:spPr>
          <a:xfrm>
            <a:off x="609441" y="1206907"/>
            <a:ext cx="2089479" cy="4546093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EBE1030-A560-834C-87C3-0107BCE46BED}"/>
              </a:ext>
            </a:extLst>
          </p:cNvPr>
          <p:cNvSpPr/>
          <p:nvPr/>
        </p:nvSpPr>
        <p:spPr>
          <a:xfrm>
            <a:off x="3172788" y="4990310"/>
            <a:ext cx="1306680" cy="8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A2C3643-8518-4F40-BB3C-5BC45A2C8A6A}"/>
              </a:ext>
            </a:extLst>
          </p:cNvPr>
          <p:cNvSpPr/>
          <p:nvPr/>
        </p:nvSpPr>
        <p:spPr>
          <a:xfrm>
            <a:off x="986103" y="4943320"/>
            <a:ext cx="1306680" cy="8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3E7075-624E-664D-B663-BA8C9DF4415E}"/>
              </a:ext>
            </a:extLst>
          </p:cNvPr>
          <p:cNvSpPr txBox="1"/>
          <p:nvPr/>
        </p:nvSpPr>
        <p:spPr>
          <a:xfrm>
            <a:off x="5014922" y="1597127"/>
            <a:ext cx="71164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Symbol" pitchFamily="2" charset="2"/>
              <a:buChar char="-"/>
            </a:pPr>
            <a:r>
              <a:rPr lang="en-GB" sz="3000" dirty="0">
                <a:latin typeface="Arial"/>
                <a:cs typeface="Arial"/>
              </a:rPr>
              <a:t>ICP cares about closest point.</a:t>
            </a:r>
          </a:p>
          <a:p>
            <a:endParaRPr lang="en-GB" sz="3000" dirty="0">
              <a:latin typeface="Arial"/>
              <a:cs typeface="Arial"/>
            </a:endParaRPr>
          </a:p>
          <a:p>
            <a:pPr marL="457200" indent="-457200">
              <a:buFont typeface="Symbol" pitchFamily="2" charset="2"/>
              <a:buChar char="-"/>
            </a:pPr>
            <a:r>
              <a:rPr lang="en-GB" sz="3000" dirty="0">
                <a:latin typeface="Arial"/>
                <a:cs typeface="Arial"/>
              </a:rPr>
              <a:t>Doesn't distinguish if the correspondence is semantically correct.</a:t>
            </a:r>
          </a:p>
          <a:p>
            <a:pPr marL="457200" indent="-457200">
              <a:buFont typeface="Symbol" pitchFamily="2" charset="2"/>
              <a:buChar char="-"/>
            </a:pPr>
            <a:endParaRPr lang="en-GB" sz="3000" dirty="0">
              <a:latin typeface="Arial"/>
              <a:cs typeface="Arial"/>
            </a:endParaRPr>
          </a:p>
          <a:p>
            <a:pPr marL="457200" indent="-457200">
              <a:buFont typeface="Symbol" pitchFamily="2" charset="2"/>
              <a:buChar char="-"/>
            </a:pPr>
            <a:r>
              <a:rPr lang="en-GB" sz="3000" dirty="0">
                <a:latin typeface="Arial"/>
                <a:cs typeface="Arial"/>
              </a:rPr>
              <a:t>Points on waist, incorrectly considered as closest to hand.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54B6361-0D3A-5E48-85AC-AB6C9F6CE9F7}"/>
              </a:ext>
            </a:extLst>
          </p:cNvPr>
          <p:cNvSpPr/>
          <p:nvPr/>
        </p:nvSpPr>
        <p:spPr>
          <a:xfrm>
            <a:off x="3578925" y="2876588"/>
            <a:ext cx="1306680" cy="8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441B886-D83E-BB4C-BA17-BE901D2D1ACB}"/>
              </a:ext>
            </a:extLst>
          </p:cNvPr>
          <p:cNvSpPr/>
          <p:nvPr/>
        </p:nvSpPr>
        <p:spPr>
          <a:xfrm>
            <a:off x="1392240" y="2829598"/>
            <a:ext cx="1306680" cy="8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045A7B-060B-E149-A8B6-F39E1E96B42F}"/>
              </a:ext>
            </a:extLst>
          </p:cNvPr>
          <p:cNvSpPr txBox="1"/>
          <p:nvPr/>
        </p:nvSpPr>
        <p:spPr>
          <a:xfrm>
            <a:off x="733049" y="6010468"/>
            <a:ext cx="16802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latin typeface="Arial"/>
                <a:cs typeface="Arial"/>
              </a:rPr>
              <a:t>Input PC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505DEA-97E2-7546-9918-2A2BC414AB56}"/>
              </a:ext>
            </a:extLst>
          </p:cNvPr>
          <p:cNvSpPr txBox="1"/>
          <p:nvPr/>
        </p:nvSpPr>
        <p:spPr>
          <a:xfrm>
            <a:off x="2601372" y="6022341"/>
            <a:ext cx="26085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latin typeface="Arial"/>
                <a:cs typeface="Arial"/>
              </a:rPr>
              <a:t>SMPL fit - ICP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72D3F-B081-2F46-82F8-6658A8431B89}"/>
              </a:ext>
            </a:extLst>
          </p:cNvPr>
          <p:cNvSpPr/>
          <p:nvPr/>
        </p:nvSpPr>
        <p:spPr>
          <a:xfrm>
            <a:off x="609440" y="1206907"/>
            <a:ext cx="11397029" cy="535755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006E7C6-649F-C940-B462-42F24AFA734D}"/>
              </a:ext>
            </a:extLst>
          </p:cNvPr>
          <p:cNvSpPr/>
          <p:nvPr/>
        </p:nvSpPr>
        <p:spPr>
          <a:xfrm>
            <a:off x="609442" y="2829598"/>
            <a:ext cx="10969942" cy="24182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Nearest point as correspondence gets stuck in local </a:t>
            </a:r>
            <a:r>
              <a:rPr lang="en-GB" sz="4800" dirty="0" err="1"/>
              <a:t>minimas</a:t>
            </a:r>
            <a:r>
              <a:rPr lang="en-GB" sz="4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3629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2E8FBC-81FC-5746-B984-851A4BF2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based fitting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82F9EE-4C88-8B47-8441-06EFF9E7C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we use data to learn how to fit a template mesh to scan/ point cloud?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EF6D2-0588-F744-A25D-AE8B64A1D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12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FB82-26E9-DC47-A7BD-6D91CF59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based 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C5136-42E0-2941-9F4D-6002C6290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Non-parametric: Fit a template mesh to data.</a:t>
            </a:r>
          </a:p>
          <a:p>
            <a:pPr lvl="1"/>
            <a:r>
              <a:rPr lang="en-GB" dirty="0"/>
              <a:t>3D-CODED, </a:t>
            </a:r>
            <a:r>
              <a:rPr lang="de-DE" dirty="0" err="1"/>
              <a:t>Groueix</a:t>
            </a:r>
            <a:r>
              <a:rPr lang="de-DE" dirty="0"/>
              <a:t> et al. ECCV‘18</a:t>
            </a:r>
          </a:p>
          <a:p>
            <a:pPr lvl="1"/>
            <a:endParaRPr lang="en-GB" dirty="0"/>
          </a:p>
          <a:p>
            <a:r>
              <a:rPr lang="en-GB" dirty="0"/>
              <a:t>Parametric: Fit a model to data.</a:t>
            </a:r>
          </a:p>
          <a:p>
            <a:pPr lvl="1"/>
            <a:r>
              <a:rPr lang="en-GB" dirty="0"/>
              <a:t>IPNet, Bhatnagar et al. ECCV'20</a:t>
            </a:r>
          </a:p>
          <a:p>
            <a:pPr lvl="1"/>
            <a:r>
              <a:rPr lang="en-GB" dirty="0"/>
              <a:t>LoopReg, Bhatnagar et al. NeurIPS’20</a:t>
            </a:r>
          </a:p>
          <a:p>
            <a:pPr lvl="1"/>
            <a:endParaRPr lang="en-GB" dirty="0"/>
          </a:p>
          <a:p>
            <a:r>
              <a:rPr lang="en-GB" dirty="0"/>
              <a:t>Hybrid: </a:t>
            </a:r>
          </a:p>
          <a:p>
            <a:pPr lvl="1"/>
            <a:r>
              <a:rPr lang="en-GB" dirty="0"/>
              <a:t>Learned Vertex Descent, Corona et al. ECCV’22 </a:t>
            </a:r>
          </a:p>
          <a:p>
            <a:pPr lvl="1"/>
            <a:r>
              <a:rPr lang="en-GB" dirty="0"/>
              <a:t>(we will see later in the course)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780C1-0CEA-264E-9759-5B671EA78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32BB9A-FF84-C140-8AAE-8C6857AD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3D scan </a:t>
            </a:r>
            <a:r>
              <a:rPr lang="en-GB" dirty="0">
                <a:sym typeface="Wingdings" pitchFamily="2" charset="2"/>
              </a:rPr>
              <a:t> Human Model</a:t>
            </a:r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FB060-E52F-4044-9558-9EC25F41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D269-1C5A-9041-91C6-D8280E46E017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97216-BD27-484D-BA6B-7F78CE1B36A7}"/>
              </a:ext>
            </a:extLst>
          </p:cNvPr>
          <p:cNvSpPr txBox="1"/>
          <p:nvPr/>
        </p:nvSpPr>
        <p:spPr>
          <a:xfrm>
            <a:off x="347574" y="1759812"/>
            <a:ext cx="4128582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9" dirty="0"/>
              <a:t>Input: 3D scan/ Pointcloud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637B40-5F9B-AF44-8114-DA162FC03EA2}"/>
              </a:ext>
            </a:extLst>
          </p:cNvPr>
          <p:cNvSpPr txBox="1"/>
          <p:nvPr/>
        </p:nvSpPr>
        <p:spPr>
          <a:xfrm>
            <a:off x="4324069" y="1732663"/>
            <a:ext cx="3889801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9" dirty="0"/>
              <a:t>Colour coded SMPL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B6415D-37B9-8240-8C56-4C89F77F0808}"/>
              </a:ext>
            </a:extLst>
          </p:cNvPr>
          <p:cNvSpPr txBox="1"/>
          <p:nvPr/>
        </p:nvSpPr>
        <p:spPr>
          <a:xfrm>
            <a:off x="8027604" y="1759811"/>
            <a:ext cx="4259500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399" dirty="0"/>
              <a:t>Output: Registered SMPL+D</a:t>
            </a:r>
          </a:p>
        </p:txBody>
      </p:sp>
      <p:pic>
        <p:nvPicPr>
          <p:cNvPr id="2" name="test">
            <a:hlinkClick r:id="" action="ppaction://media"/>
            <a:extLst>
              <a:ext uri="{FF2B5EF4-FFF2-40B4-BE49-F238E27FC236}">
                <a16:creationId xmlns:a16="http://schemas.microsoft.com/office/drawing/2014/main" id="{35524563-B77B-D447-9EA6-C5A9BC406B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269" t="6982" r="13206"/>
          <a:stretch/>
        </p:blipFill>
        <p:spPr>
          <a:xfrm>
            <a:off x="4324069" y="2563403"/>
            <a:ext cx="3889801" cy="3960097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556400-38E2-744C-A5E5-E0913915E9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33" r="11888"/>
          <a:stretch/>
        </p:blipFill>
        <p:spPr>
          <a:xfrm>
            <a:off x="9169163" y="2468867"/>
            <a:ext cx="1620874" cy="3827510"/>
          </a:xfrm>
          <a:prstGeom prst="rect">
            <a:avLst/>
          </a:prstGeom>
          <a:effectLst>
            <a:outerShdw blurRad="76200" dir="18900000" sy="23000" kx="-1200000" algn="bl" rotWithShape="0">
              <a:schemeClr val="tx1">
                <a:alpha val="20000"/>
              </a:scheme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B1A403-7CD3-1446-9C26-A6ABCA2BC5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60" t="8222" r="36860" b="4866"/>
          <a:stretch/>
        </p:blipFill>
        <p:spPr>
          <a:xfrm>
            <a:off x="944136" y="2563403"/>
            <a:ext cx="1394369" cy="3735228"/>
          </a:xfrm>
          <a:prstGeom prst="rect">
            <a:avLst/>
          </a:prstGeom>
          <a:effectLst>
            <a:outerShdw blurRad="76200" dir="18900000" sy="23000" kx="-1200000" algn="bl" rotWithShape="0">
              <a:schemeClr val="tx1">
                <a:alpha val="20000"/>
              </a:scheme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6CE7D9-FE82-E041-B6AE-02FCE0841A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641" t="7315" r="37042" b="1991"/>
          <a:stretch/>
        </p:blipFill>
        <p:spPr>
          <a:xfrm>
            <a:off x="2331525" y="2482123"/>
            <a:ext cx="1434519" cy="3897786"/>
          </a:xfrm>
          <a:prstGeom prst="rect">
            <a:avLst/>
          </a:prstGeom>
          <a:effectLst>
            <a:outerShdw blurRad="76200" dir="18900000" sy="23000" kx="-1200000" algn="bl" rotWithShape="0">
              <a:schemeClr val="tx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1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6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DFFC9-9943-8E4E-BBEC-B78C4BFD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 to deform vertices of a template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E20587-7F1D-6741-B653-178DB43C0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Encode input shape into a feature vector.</a:t>
            </a:r>
          </a:p>
          <a:p>
            <a:r>
              <a:rPr lang="en-GB" dirty="0"/>
              <a:t>Directly predict locations of vertices of template.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0E73E-544C-E647-9D1D-3AC400AB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B2BEA-83CF-E140-B569-1830E2BD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29" y="3197638"/>
            <a:ext cx="10556565" cy="3158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DB500-D09E-3248-9CC0-51A399CD3937}"/>
              </a:ext>
            </a:extLst>
          </p:cNvPr>
          <p:cNvSpPr txBox="1"/>
          <p:nvPr/>
        </p:nvSpPr>
        <p:spPr>
          <a:xfrm>
            <a:off x="5786845" y="6465060"/>
            <a:ext cx="4493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3D-CODED, </a:t>
            </a:r>
            <a:r>
              <a:rPr lang="de-DE" sz="2000" dirty="0" err="1"/>
              <a:t>Groueix</a:t>
            </a:r>
            <a:r>
              <a:rPr lang="de-DE" sz="2000" dirty="0"/>
              <a:t> et al. ECCV'18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13222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BF788-F793-6345-A607-8D03A74C9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64D9AD-A4E1-6742-A74F-F98DB98AD7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Font typeface="Wingdings" pitchFamily="2" charset="2"/>
              <a:buChar char="ü"/>
            </a:pPr>
            <a:r>
              <a:rPr lang="en-GB" dirty="0"/>
              <a:t>Learning based model, generalises better than ICP.</a:t>
            </a:r>
          </a:p>
          <a:p>
            <a:pPr>
              <a:spcAft>
                <a:spcPts val="1200"/>
              </a:spcAft>
              <a:buFont typeface="Wingdings" pitchFamily="2" charset="2"/>
              <a:buChar char="ü"/>
            </a:pP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9FBCB-C569-1A4E-9B76-3DB40A579A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ts val="1200"/>
              </a:spcAft>
              <a:buFont typeface="Symbol" pitchFamily="2" charset="2"/>
              <a:buChar char="-"/>
            </a:pPr>
            <a:r>
              <a:rPr lang="en-GB" dirty="0"/>
              <a:t>Gets stuck in local minima. Need to init. ~100 global rots.</a:t>
            </a:r>
          </a:p>
          <a:p>
            <a:pPr>
              <a:spcAft>
                <a:spcPts val="1200"/>
              </a:spcAft>
              <a:buFont typeface="Symbol" pitchFamily="2" charset="2"/>
              <a:buChar char="-"/>
            </a:pPr>
            <a:r>
              <a:rPr lang="en-GB" dirty="0"/>
              <a:t>No details.</a:t>
            </a:r>
          </a:p>
          <a:p>
            <a:pPr>
              <a:spcAft>
                <a:spcPts val="1200"/>
              </a:spcAft>
              <a:buFont typeface="Symbol" pitchFamily="2" charset="2"/>
              <a:buChar char="-"/>
            </a:pPr>
            <a:r>
              <a:rPr lang="en-GB" dirty="0"/>
              <a:t>Registered template is not controllable!</a:t>
            </a:r>
            <a:br>
              <a:rPr lang="en-GB" dirty="0"/>
            </a:br>
            <a:r>
              <a:rPr lang="en-GB" dirty="0"/>
              <a:t>Can't pose and shape.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0E84B-8548-3F4C-9777-D98FFCCC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21</a:t>
            </a:fld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7CCB38-EFA6-0041-90B3-46071E1AF0B7}"/>
              </a:ext>
            </a:extLst>
          </p:cNvPr>
          <p:cNvSpPr/>
          <p:nvPr/>
        </p:nvSpPr>
        <p:spPr>
          <a:xfrm>
            <a:off x="609441" y="5067946"/>
            <a:ext cx="10969943" cy="12884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Bring back the parametric model!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F4BBA1-9463-F54C-9643-781ADB51EE6D}"/>
              </a:ext>
            </a:extLst>
          </p:cNvPr>
          <p:cNvSpPr txBox="1">
            <a:spLocks/>
          </p:cNvSpPr>
          <p:nvPr/>
        </p:nvSpPr>
        <p:spPr>
          <a:xfrm>
            <a:off x="609441" y="184956"/>
            <a:ext cx="10969943" cy="764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dirty="0"/>
              <a:t>Advantages/ Disadvantages</a:t>
            </a:r>
          </a:p>
        </p:txBody>
      </p:sp>
    </p:spTree>
    <p:extLst>
      <p:ext uri="{BB962C8B-B14F-4D97-AF65-F5344CB8AC3E}">
        <p14:creationId xmlns:p14="http://schemas.microsoft.com/office/powerpoint/2010/main" val="141750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A421E5-E771-7240-87E9-C8406D35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395F2F-F060-A343-BE6F-99F1D8A58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Can we "learn" to fit SMPL model to data?</a:t>
            </a:r>
          </a:p>
          <a:p>
            <a:pPr lvl="1"/>
            <a:r>
              <a:rPr lang="en-GB" sz="4000" b="1" dirty="0"/>
              <a:t>Make scans controllable</a:t>
            </a:r>
            <a:endParaRPr lang="en-GB" sz="4400" b="1" dirty="0"/>
          </a:p>
          <a:p>
            <a:endParaRPr lang="en-GB" sz="4400" dirty="0"/>
          </a:p>
          <a:p>
            <a:r>
              <a:rPr lang="en-GB" sz="4400" dirty="0"/>
              <a:t>Can we capture high frequency details?</a:t>
            </a:r>
          </a:p>
          <a:p>
            <a:pPr lvl="1"/>
            <a:r>
              <a:rPr lang="en-GB" sz="4000" b="1" dirty="0"/>
              <a:t>More realistic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DF854-21BF-6A48-B326-C5CD73AE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9EB8742-5304-9C43-9453-D7BE40E83ED0}"/>
              </a:ext>
            </a:extLst>
          </p:cNvPr>
          <p:cNvSpPr txBox="1"/>
          <p:nvPr/>
        </p:nvSpPr>
        <p:spPr>
          <a:xfrm>
            <a:off x="8750619" y="5943102"/>
            <a:ext cx="3009778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9" dirty="0">
                <a:cs typeface="Arial" panose="020B0604020202020204" pitchFamily="34" charset="0"/>
              </a:rPr>
              <a:t>Animated registration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7C86F-3658-4348-9B07-68D1936E15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850" t="17899" r="29630" b="8703"/>
          <a:stretch/>
        </p:blipFill>
        <p:spPr>
          <a:xfrm>
            <a:off x="42073" y="1355226"/>
            <a:ext cx="2336170" cy="458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EBC17D-A86B-DF45-B3D4-19C9F950FE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291" t="21052" r="29630" b="4211"/>
          <a:stretch/>
        </p:blipFill>
        <p:spPr>
          <a:xfrm>
            <a:off x="1931480" y="1355226"/>
            <a:ext cx="2383866" cy="4595146"/>
          </a:xfrm>
          <a:prstGeom prst="rect">
            <a:avLst/>
          </a:prstGeom>
        </p:spPr>
      </p:pic>
      <p:pic>
        <p:nvPicPr>
          <p:cNvPr id="9" name="01">
            <a:hlinkClick r:id="" action="ppaction://media"/>
            <a:extLst>
              <a:ext uri="{FF2B5EF4-FFF2-40B4-BE49-F238E27FC236}">
                <a16:creationId xmlns:a16="http://schemas.microsoft.com/office/drawing/2014/main" id="{EB748312-A417-4345-8641-B40CCFB66F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0136" t="19299" r="10526" b="4210"/>
          <a:stretch/>
        </p:blipFill>
        <p:spPr>
          <a:xfrm>
            <a:off x="4077742" y="1355225"/>
            <a:ext cx="4283395" cy="4588601"/>
          </a:xfrm>
          <a:prstGeom prst="rect">
            <a:avLst/>
          </a:prstGeom>
        </p:spPr>
      </p:pic>
      <p:pic>
        <p:nvPicPr>
          <p:cNvPr id="10" name="00">
            <a:hlinkClick r:id="" action="ppaction://media"/>
            <a:extLst>
              <a:ext uri="{FF2B5EF4-FFF2-40B4-BE49-F238E27FC236}">
                <a16:creationId xmlns:a16="http://schemas.microsoft.com/office/drawing/2014/main" id="{7572F23B-CD4F-DF45-9B7B-098CA7DE16D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0135" t="19299" r="11891" b="4210"/>
          <a:stretch/>
        </p:blipFill>
        <p:spPr>
          <a:xfrm>
            <a:off x="7940153" y="1355225"/>
            <a:ext cx="4209725" cy="4588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819302-24EB-124F-BE7C-8E56C6DA0A28}"/>
              </a:ext>
            </a:extLst>
          </p:cNvPr>
          <p:cNvSpPr txBox="1"/>
          <p:nvPr/>
        </p:nvSpPr>
        <p:spPr>
          <a:xfrm>
            <a:off x="105738" y="5943548"/>
            <a:ext cx="1889408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9" dirty="0">
                <a:cs typeface="Arial" panose="020B0604020202020204" pitchFamily="34" charset="0"/>
              </a:rPr>
              <a:t>Input PC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CC14BC-62F6-F345-9F4E-5187DE3124B1}"/>
              </a:ext>
            </a:extLst>
          </p:cNvPr>
          <p:cNvSpPr txBox="1"/>
          <p:nvPr/>
        </p:nvSpPr>
        <p:spPr>
          <a:xfrm>
            <a:off x="2140910" y="5943548"/>
            <a:ext cx="1889408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9" dirty="0">
                <a:cs typeface="Arial" panose="020B0604020202020204" pitchFamily="34" charset="0"/>
              </a:rPr>
              <a:t>Registration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6B4734-923B-A348-9367-1329AE007823}"/>
              </a:ext>
            </a:extLst>
          </p:cNvPr>
          <p:cNvSpPr txBox="1"/>
          <p:nvPr/>
        </p:nvSpPr>
        <p:spPr>
          <a:xfrm>
            <a:off x="4077742" y="5950371"/>
            <a:ext cx="3862411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9" dirty="0">
                <a:cs typeface="Arial" panose="020B0604020202020204" pitchFamily="34" charset="0"/>
              </a:rPr>
              <a:t>Input Motion Sequence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10BD-D690-B448-88CE-9507A1B70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Get </a:t>
            </a:r>
            <a:r>
              <a:rPr lang="en-US" sz="4400" dirty="0">
                <a:solidFill>
                  <a:schemeClr val="accent6"/>
                </a:solidFill>
              </a:rPr>
              <a:t>detailed</a:t>
            </a:r>
            <a:r>
              <a:rPr lang="en-US" sz="4400" dirty="0"/>
              <a:t> and </a:t>
            </a:r>
            <a:r>
              <a:rPr lang="en-US" sz="4400" dirty="0">
                <a:solidFill>
                  <a:schemeClr val="accent6"/>
                </a:solidFill>
              </a:rPr>
              <a:t>controllable</a:t>
            </a:r>
            <a:r>
              <a:rPr lang="en-US" sz="4400" dirty="0"/>
              <a:t> reconstructions.</a:t>
            </a:r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81E710F-FCEF-EB49-862E-C5A8CAFF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32790-B10E-514E-B4D6-A4932006206F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14B7C-7080-B542-B38E-030FDC1E930F}"/>
              </a:ext>
            </a:extLst>
          </p:cNvPr>
          <p:cNvSpPr txBox="1"/>
          <p:nvPr/>
        </p:nvSpPr>
        <p:spPr>
          <a:xfrm>
            <a:off x="55617" y="6536810"/>
            <a:ext cx="317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IPNet. Bhatnagar et. al, ECCV'20</a:t>
            </a:r>
          </a:p>
        </p:txBody>
      </p:sp>
    </p:spTree>
    <p:extLst>
      <p:ext uri="{BB962C8B-B14F-4D97-AF65-F5344CB8AC3E}">
        <p14:creationId xmlns:p14="http://schemas.microsoft.com/office/powerpoint/2010/main" val="254991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3BB66F-2B86-A24E-B5D1-526ED9D9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IPNet: High level idea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66E9D-777E-7747-A624-A795237B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F77F67-AFAF-1649-9E46-10140F6DB3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50" t="17899" r="29630" b="8703"/>
          <a:stretch/>
        </p:blipFill>
        <p:spPr>
          <a:xfrm>
            <a:off x="0" y="1645125"/>
            <a:ext cx="2336170" cy="458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E5474-C2DE-0A4D-A865-D45CE6A0A6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91" t="21052" r="29630" b="4211"/>
          <a:stretch/>
        </p:blipFill>
        <p:spPr>
          <a:xfrm>
            <a:off x="3710546" y="1645125"/>
            <a:ext cx="2383866" cy="4595146"/>
          </a:xfrm>
          <a:prstGeom prst="rect">
            <a:avLst/>
          </a:prstGeom>
        </p:spPr>
      </p:pic>
      <p:pic>
        <p:nvPicPr>
          <p:cNvPr id="8" name="00">
            <a:hlinkClick r:id="" action="ppaction://media"/>
            <a:extLst>
              <a:ext uri="{FF2B5EF4-FFF2-40B4-BE49-F238E27FC236}">
                <a16:creationId xmlns:a16="http://schemas.microsoft.com/office/drawing/2014/main" id="{AE59FAE3-BD9E-D749-AF40-C8AF8642A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0135" t="19299" r="11891" b="4210"/>
          <a:stretch/>
        </p:blipFill>
        <p:spPr>
          <a:xfrm>
            <a:off x="7926901" y="1623450"/>
            <a:ext cx="4209725" cy="4588601"/>
          </a:xfrm>
          <a:prstGeom prst="rect">
            <a:avLst/>
          </a:prstGeom>
        </p:spPr>
      </p:pic>
      <p:sp>
        <p:nvSpPr>
          <p:cNvPr id="9" name="Trapezoid 8">
            <a:extLst>
              <a:ext uri="{FF2B5EF4-FFF2-40B4-BE49-F238E27FC236}">
                <a16:creationId xmlns:a16="http://schemas.microsoft.com/office/drawing/2014/main" id="{30483E47-ABB9-584E-B68E-181F401B1B44}"/>
              </a:ext>
            </a:extLst>
          </p:cNvPr>
          <p:cNvSpPr/>
          <p:nvPr/>
        </p:nvSpPr>
        <p:spPr>
          <a:xfrm rot="5400000">
            <a:off x="1419283" y="3373737"/>
            <a:ext cx="3208149" cy="1131376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Implicit Reconstruction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E3A9C3C-F96C-EC4C-B756-14A01AC45B97}"/>
              </a:ext>
            </a:extLst>
          </p:cNvPr>
          <p:cNvSpPr/>
          <p:nvPr/>
        </p:nvSpPr>
        <p:spPr>
          <a:xfrm>
            <a:off x="5945630" y="3111838"/>
            <a:ext cx="2696705" cy="1611823"/>
          </a:xfrm>
          <a:prstGeom prst="rightArrow">
            <a:avLst>
              <a:gd name="adj1" fmla="val 50000"/>
              <a:gd name="adj2" fmla="val 288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Fit SMPL+D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EF197-6E76-9849-9315-496CF3B40E09}"/>
              </a:ext>
            </a:extLst>
          </p:cNvPr>
          <p:cNvSpPr txBox="1"/>
          <p:nvPr/>
        </p:nvSpPr>
        <p:spPr>
          <a:xfrm>
            <a:off x="55617" y="6536810"/>
            <a:ext cx="317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IPNet. Bhatnagar et. al, ECCV'20</a:t>
            </a:r>
          </a:p>
        </p:txBody>
      </p:sp>
    </p:spTree>
    <p:extLst>
      <p:ext uri="{BB962C8B-B14F-4D97-AF65-F5344CB8AC3E}">
        <p14:creationId xmlns:p14="http://schemas.microsoft.com/office/powerpoint/2010/main" val="122540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219078-3E60-7B4B-9E31-D86E16454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combine implicit functions and parametric models?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2FD47-64D8-C241-A964-3A6FD434E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799" dirty="0"/>
              <a:t>Implicit Reconstruction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7FCC6-6306-3749-8185-EF09500DAD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ts val="10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/>
              <a:t>Better details.</a:t>
            </a:r>
          </a:p>
          <a:p>
            <a:pPr>
              <a:spcAft>
                <a:spcPts val="10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/>
              <a:t>Can handle arbitrary poses.</a:t>
            </a:r>
          </a:p>
          <a:p>
            <a:pPr>
              <a:spcAft>
                <a:spcPts val="1000"/>
              </a:spcAft>
              <a:buClr>
                <a:srgbClr val="C00000"/>
              </a:buClr>
              <a:buFont typeface="System Font Regular"/>
              <a:buChar char="✗"/>
              <a:tabLst>
                <a:tab pos="3151829" algn="l"/>
              </a:tabLst>
            </a:pPr>
            <a:r>
              <a:rPr lang="en-GB" dirty="0"/>
              <a:t>Just static meshes;</a:t>
            </a:r>
            <a:br>
              <a:rPr lang="en-GB" dirty="0"/>
            </a:br>
            <a:r>
              <a:rPr lang="en-GB" dirty="0"/>
              <a:t>Can't do much.</a:t>
            </a:r>
          </a:p>
          <a:p>
            <a:pPr>
              <a:spcAft>
                <a:spcPts val="1000"/>
              </a:spcAft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54280-6E65-A049-A01F-8BD2A72AA4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GB" sz="2799"/>
              <a:t>Parametric Modelling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D8A0E2-9D45-BB43-9A88-49805CB32A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spcAft>
                <a:spcPts val="1000"/>
              </a:spcAft>
              <a:buClr>
                <a:srgbClr val="C00000"/>
              </a:buClr>
              <a:buFont typeface="System Font Regular"/>
              <a:buChar char="✗"/>
            </a:pPr>
            <a:r>
              <a:rPr lang="en-GB" dirty="0"/>
              <a:t>Lacks details.</a:t>
            </a:r>
          </a:p>
          <a:p>
            <a:pPr>
              <a:spcAft>
                <a:spcPts val="1000"/>
              </a:spcAft>
              <a:buClr>
                <a:srgbClr val="C00000"/>
              </a:buClr>
              <a:buFont typeface="System Font Regular"/>
              <a:buChar char="✗"/>
            </a:pPr>
            <a:r>
              <a:rPr lang="en-GB" dirty="0"/>
              <a:t>Generalization to complex poses is difficult.</a:t>
            </a:r>
          </a:p>
          <a:p>
            <a:pPr>
              <a:spcAft>
                <a:spcPts val="1000"/>
              </a:spcAft>
              <a:buClr>
                <a:srgbClr val="00B050"/>
              </a:buClr>
              <a:buFont typeface=".SF NS Symbols Regular"/>
              <a:buChar char="✓"/>
            </a:pPr>
            <a:r>
              <a:rPr lang="en-GB" dirty="0"/>
              <a:t>Can be re-shaped, re-posed etc.</a:t>
            </a:r>
          </a:p>
          <a:p>
            <a:pPr>
              <a:spcAft>
                <a:spcPts val="1000"/>
              </a:spcAft>
            </a:pP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9479F8-1FC3-674D-B6C8-6570B0681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33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3BB66F-2B86-A24E-B5D1-526ED9D9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IPNet: High level idea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66E9D-777E-7747-A624-A795237B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F77F67-AFAF-1649-9E46-10140F6DB3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50" t="17899" r="29630" b="8703"/>
          <a:stretch/>
        </p:blipFill>
        <p:spPr>
          <a:xfrm>
            <a:off x="0" y="1652720"/>
            <a:ext cx="2336170" cy="458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E5474-C2DE-0A4D-A865-D45CE6A0A6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91" t="21052" r="29630" b="4211"/>
          <a:stretch/>
        </p:blipFill>
        <p:spPr>
          <a:xfrm>
            <a:off x="3710546" y="1652720"/>
            <a:ext cx="2383866" cy="4595146"/>
          </a:xfrm>
          <a:prstGeom prst="rect">
            <a:avLst/>
          </a:prstGeom>
        </p:spPr>
      </p:pic>
      <p:pic>
        <p:nvPicPr>
          <p:cNvPr id="8" name="00">
            <a:hlinkClick r:id="" action="ppaction://media"/>
            <a:extLst>
              <a:ext uri="{FF2B5EF4-FFF2-40B4-BE49-F238E27FC236}">
                <a16:creationId xmlns:a16="http://schemas.microsoft.com/office/drawing/2014/main" id="{AE59FAE3-BD9E-D749-AF40-C8AF8642A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0135" t="19299" r="11891" b="4210"/>
          <a:stretch/>
        </p:blipFill>
        <p:spPr>
          <a:xfrm>
            <a:off x="7926901" y="1631045"/>
            <a:ext cx="4209725" cy="4588601"/>
          </a:xfrm>
          <a:prstGeom prst="rect">
            <a:avLst/>
          </a:prstGeom>
        </p:spPr>
      </p:pic>
      <p:sp>
        <p:nvSpPr>
          <p:cNvPr id="9" name="Trapezoid 8">
            <a:extLst>
              <a:ext uri="{FF2B5EF4-FFF2-40B4-BE49-F238E27FC236}">
                <a16:creationId xmlns:a16="http://schemas.microsoft.com/office/drawing/2014/main" id="{30483E47-ABB9-584E-B68E-181F401B1B44}"/>
              </a:ext>
            </a:extLst>
          </p:cNvPr>
          <p:cNvSpPr/>
          <p:nvPr/>
        </p:nvSpPr>
        <p:spPr>
          <a:xfrm rot="5400000">
            <a:off x="1419283" y="3381332"/>
            <a:ext cx="3208149" cy="1131376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Implicit Reconstruction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E3A9C3C-F96C-EC4C-B756-14A01AC45B97}"/>
              </a:ext>
            </a:extLst>
          </p:cNvPr>
          <p:cNvSpPr/>
          <p:nvPr/>
        </p:nvSpPr>
        <p:spPr>
          <a:xfrm>
            <a:off x="5945630" y="3119433"/>
            <a:ext cx="2696705" cy="1611823"/>
          </a:xfrm>
          <a:prstGeom prst="rightArrow">
            <a:avLst>
              <a:gd name="adj1" fmla="val 50000"/>
              <a:gd name="adj2" fmla="val 288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Fit SMPL+D</a:t>
            </a:r>
          </a:p>
        </p:txBody>
      </p:sp>
    </p:spTree>
    <p:extLst>
      <p:ext uri="{BB962C8B-B14F-4D97-AF65-F5344CB8AC3E}">
        <p14:creationId xmlns:p14="http://schemas.microsoft.com/office/powerpoint/2010/main" val="385176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0AB22D-9BEB-1D46-961B-A01665226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5B33AF-4684-644D-BCBD-4320632FC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DA4D1-34F1-9A4A-A949-DBBD155E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18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3BB66F-2B86-A24E-B5D1-526ED9D9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How to fit SMPL+D? We saw ICP fail!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66E9D-777E-7747-A624-A795237B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F77F67-AFAF-1649-9E46-10140F6DB3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50" t="17899" r="29630" b="8703"/>
          <a:stretch/>
        </p:blipFill>
        <p:spPr>
          <a:xfrm>
            <a:off x="21203" y="2162169"/>
            <a:ext cx="2336170" cy="458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E5474-C2DE-0A4D-A865-D45CE6A0A6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91" t="21052" r="29630" b="4211"/>
          <a:stretch/>
        </p:blipFill>
        <p:spPr>
          <a:xfrm>
            <a:off x="3731749" y="2162169"/>
            <a:ext cx="2383866" cy="4595146"/>
          </a:xfrm>
          <a:prstGeom prst="rect">
            <a:avLst/>
          </a:prstGeom>
        </p:spPr>
      </p:pic>
      <p:pic>
        <p:nvPicPr>
          <p:cNvPr id="8" name="00">
            <a:hlinkClick r:id="" action="ppaction://media"/>
            <a:extLst>
              <a:ext uri="{FF2B5EF4-FFF2-40B4-BE49-F238E27FC236}">
                <a16:creationId xmlns:a16="http://schemas.microsoft.com/office/drawing/2014/main" id="{AE59FAE3-BD9E-D749-AF40-C8AF8642A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0135" t="19299" r="11891" b="4210"/>
          <a:stretch/>
        </p:blipFill>
        <p:spPr>
          <a:xfrm>
            <a:off x="7948104" y="2140494"/>
            <a:ext cx="4209725" cy="458860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Trapezoid 8">
            <a:extLst>
              <a:ext uri="{FF2B5EF4-FFF2-40B4-BE49-F238E27FC236}">
                <a16:creationId xmlns:a16="http://schemas.microsoft.com/office/drawing/2014/main" id="{30483E47-ABB9-584E-B68E-181F401B1B44}"/>
              </a:ext>
            </a:extLst>
          </p:cNvPr>
          <p:cNvSpPr/>
          <p:nvPr/>
        </p:nvSpPr>
        <p:spPr>
          <a:xfrm rot="5400000">
            <a:off x="1440486" y="3890781"/>
            <a:ext cx="3208149" cy="1131376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Implicit Reconstruction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E3A9C3C-F96C-EC4C-B756-14A01AC45B97}"/>
              </a:ext>
            </a:extLst>
          </p:cNvPr>
          <p:cNvSpPr/>
          <p:nvPr/>
        </p:nvSpPr>
        <p:spPr>
          <a:xfrm>
            <a:off x="5966833" y="3628882"/>
            <a:ext cx="2696705" cy="1611823"/>
          </a:xfrm>
          <a:prstGeom prst="rightArrow">
            <a:avLst>
              <a:gd name="adj1" fmla="val 50000"/>
              <a:gd name="adj2" fmla="val 288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Fit SMPL+D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258DED-37C4-094D-B954-B4A653FD01FF}"/>
              </a:ext>
            </a:extLst>
          </p:cNvPr>
          <p:cNvSpPr/>
          <p:nvPr/>
        </p:nvSpPr>
        <p:spPr>
          <a:xfrm>
            <a:off x="-30996" y="2012784"/>
            <a:ext cx="12188825" cy="4897465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E1CD52-E90F-A244-8FC6-803DED0EBF2F}"/>
              </a:ext>
            </a:extLst>
          </p:cNvPr>
          <p:cNvSpPr/>
          <p:nvPr/>
        </p:nvSpPr>
        <p:spPr>
          <a:xfrm>
            <a:off x="-30996" y="1458896"/>
            <a:ext cx="4298196" cy="155758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cs typeface="Arial" panose="020B0604020202020204" pitchFamily="34" charset="0"/>
              </a:rPr>
              <a:t>Lots of good works.</a:t>
            </a:r>
          </a:p>
          <a:p>
            <a:pPr algn="ctr"/>
            <a:r>
              <a:rPr lang="en-GB" sz="2400" dirty="0" err="1">
                <a:solidFill>
                  <a:schemeClr val="tx1"/>
                </a:solidFill>
                <a:cs typeface="Arial" panose="020B0604020202020204" pitchFamily="34" charset="0"/>
              </a:rPr>
              <a:t>IFNets</a:t>
            </a:r>
            <a:r>
              <a:rPr lang="en-GB" sz="2400" dirty="0">
                <a:solidFill>
                  <a:schemeClr val="tx1"/>
                </a:solidFill>
                <a:cs typeface="Arial" panose="020B0604020202020204" pitchFamily="34" charset="0"/>
              </a:rPr>
              <a:t>, NDFs…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47D71B-AD2E-5247-B870-B52408646DAB}"/>
              </a:ext>
            </a:extLst>
          </p:cNvPr>
          <p:cNvSpPr/>
          <p:nvPr/>
        </p:nvSpPr>
        <p:spPr>
          <a:xfrm>
            <a:off x="4570080" y="1458896"/>
            <a:ext cx="4414894" cy="155758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cs typeface="Arial" panose="020B0604020202020204" pitchFamily="34" charset="0"/>
              </a:rPr>
              <a:t>How to fit SMPL+D ?</a:t>
            </a:r>
          </a:p>
        </p:txBody>
      </p:sp>
    </p:spTree>
    <p:extLst>
      <p:ext uri="{BB962C8B-B14F-4D97-AF65-F5344CB8AC3E}">
        <p14:creationId xmlns:p14="http://schemas.microsoft.com/office/powerpoint/2010/main" val="10311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BD6A9-48A7-1740-AA7C-32988E22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58CA9-6730-7E44-9909-66A39A381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GB" sz="2800" dirty="0">
              <a:cs typeface="Arial" panose="020B0604020202020204" pitchFamily="34" charset="0"/>
            </a:endParaRPr>
          </a:p>
          <a:p>
            <a:pPr marL="571500" indent="-571500"/>
            <a:r>
              <a:rPr lang="en-GB" sz="2800" b="1" dirty="0">
                <a:cs typeface="Arial" panose="020B0604020202020204" pitchFamily="34" charset="0"/>
              </a:rPr>
              <a:t>Problem</a:t>
            </a:r>
            <a:r>
              <a:rPr lang="en-GB" sz="2800" dirty="0">
                <a:cs typeface="Arial" panose="020B0604020202020204" pitchFamily="34" charset="0"/>
              </a:rPr>
              <a:t>: ICP gets stuck due to bad correspondences and due to the fact that SMPL can not represent cloth, hair etc</a:t>
            </a:r>
          </a:p>
          <a:p>
            <a:pPr marL="571500" indent="-571500"/>
            <a:endParaRPr lang="en-GB" sz="2800" dirty="0">
              <a:cs typeface="Arial" panose="020B0604020202020204" pitchFamily="34" charset="0"/>
            </a:endParaRPr>
          </a:p>
          <a:p>
            <a:pPr marL="571500" indent="-571500"/>
            <a:r>
              <a:rPr lang="en-GB" sz="2800" b="1" dirty="0">
                <a:cs typeface="Arial" panose="020B0604020202020204" pitchFamily="34" charset="0"/>
              </a:rPr>
              <a:t>Idea1</a:t>
            </a:r>
            <a:r>
              <a:rPr lang="en-GB" sz="2800" dirty="0">
                <a:cs typeface="Arial" panose="020B0604020202020204" pitchFamily="34" charset="0"/>
              </a:rPr>
              <a:t>: Predict SMPL as an implicit surface to make fitting easy</a:t>
            </a:r>
          </a:p>
          <a:p>
            <a:pPr marL="571500" indent="-571500"/>
            <a:endParaRPr lang="en-GB" sz="2800" dirty="0">
              <a:cs typeface="Arial" panose="020B0604020202020204" pitchFamily="34" charset="0"/>
            </a:endParaRPr>
          </a:p>
          <a:p>
            <a:pPr marL="571500" indent="-571500"/>
            <a:r>
              <a:rPr lang="en-GB" sz="2800" b="1" dirty="0">
                <a:cs typeface="Arial" panose="020B0604020202020204" pitchFamily="34" charset="0"/>
              </a:rPr>
              <a:t>Idea2</a:t>
            </a:r>
            <a:r>
              <a:rPr lang="en-GB" sz="2800" dirty="0">
                <a:cs typeface="Arial" panose="020B0604020202020204" pitchFamily="34" charset="0"/>
              </a:rPr>
              <a:t>: Learn to predict correspondences rather than using nearest point.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EC139-3D40-DF4F-803A-CD38591FC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70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SMPL model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9102"/>
          <a:stretch/>
        </p:blipFill>
        <p:spPr>
          <a:xfrm>
            <a:off x="29677" y="1565447"/>
            <a:ext cx="2778390" cy="28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41936"/>
          <a:stretch/>
        </p:blipFill>
        <p:spPr>
          <a:xfrm>
            <a:off x="2832354" y="1417639"/>
            <a:ext cx="2953643" cy="30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-1" b="41669"/>
          <a:stretch/>
        </p:blipFill>
        <p:spPr>
          <a:xfrm>
            <a:off x="5314057" y="1417639"/>
            <a:ext cx="4031228" cy="30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-1" b="36391"/>
          <a:stretch/>
        </p:blipFill>
        <p:spPr>
          <a:xfrm>
            <a:off x="8381633" y="1417639"/>
            <a:ext cx="3686880" cy="31892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744551" y="4477639"/>
            <a:ext cx="1322666" cy="0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26221" y="4500777"/>
            <a:ext cx="1322666" cy="0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20294" y="4500777"/>
            <a:ext cx="1322666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13777" y="5981036"/>
            <a:ext cx="1026503" cy="0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07891" y="5981036"/>
            <a:ext cx="1322666" cy="0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97463" y="5981036"/>
            <a:ext cx="1322666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376" y="5192482"/>
            <a:ext cx="8191500" cy="660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0008" y="6082561"/>
            <a:ext cx="39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Vertices in a 0-pose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192150" y="5880256"/>
            <a:ext cx="0" cy="3433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6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0F8A9E-97B0-6541-A093-51DE74892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IPNet: Predictions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5C83FCC-2D4A-4345-90E2-C892F5E1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5392859" cy="4351338"/>
          </a:xfrm>
        </p:spPr>
        <p:txBody>
          <a:bodyPr>
            <a:normAutofit/>
          </a:bodyPr>
          <a:lstStyle/>
          <a:p>
            <a:r>
              <a:rPr lang="en-US" sz="3599" dirty="0"/>
              <a:t>Double layer implicit function for outer and </a:t>
            </a:r>
            <a:r>
              <a:rPr lang="en-US" sz="3599" b="1" dirty="0"/>
              <a:t>inner</a:t>
            </a:r>
            <a:r>
              <a:rPr lang="en-US" sz="3599" dirty="0"/>
              <a:t> shape.</a:t>
            </a:r>
          </a:p>
          <a:p>
            <a:endParaRPr lang="en-US" sz="3599" dirty="0"/>
          </a:p>
          <a:p>
            <a:r>
              <a:rPr lang="en-US" sz="3599" dirty="0"/>
              <a:t>Part correspondences to parametric model</a:t>
            </a:r>
          </a:p>
          <a:p>
            <a:pPr marL="514196" indent="-514196">
              <a:buAutoNum type="arabicPeriod"/>
            </a:pPr>
            <a:endParaRPr lang="en-US" sz="3599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647E9-6EC1-7143-92B2-CF0AE1CF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32790-B10E-514E-B4D6-A4932006206F}" type="slidenum">
              <a:rPr lang="en-US" smtClean="0"/>
              <a:t>30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940E56-96AE-3844-9B67-1452D59DC9ED}"/>
              </a:ext>
            </a:extLst>
          </p:cNvPr>
          <p:cNvGrpSpPr/>
          <p:nvPr/>
        </p:nvGrpSpPr>
        <p:grpSpPr>
          <a:xfrm>
            <a:off x="6327213" y="2434264"/>
            <a:ext cx="5506649" cy="3133762"/>
            <a:chOff x="5936975" y="2260350"/>
            <a:chExt cx="5508083" cy="3134578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148CDC8C-2043-F44C-9A2F-FE6A02F39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303" t="18146" r="19126" b="16991"/>
            <a:stretch/>
          </p:blipFill>
          <p:spPr>
            <a:xfrm>
              <a:off x="5936975" y="2295022"/>
              <a:ext cx="1336631" cy="3099906"/>
            </a:xfrm>
            <a:prstGeom prst="rect">
              <a:avLst/>
            </a:prstGeom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12" name="Trapezoid 24">
              <a:extLst>
                <a:ext uri="{FF2B5EF4-FFF2-40B4-BE49-F238E27FC236}">
                  <a16:creationId xmlns:a16="http://schemas.microsoft.com/office/drawing/2014/main" id="{FE719FA0-20FC-4B4C-9B8A-2AFDEFC7916A}"/>
                </a:ext>
              </a:extLst>
            </p:cNvPr>
            <p:cNvSpPr/>
            <p:nvPr/>
          </p:nvSpPr>
          <p:spPr>
            <a:xfrm rot="5400000">
              <a:off x="6202726" y="3686108"/>
              <a:ext cx="2639671" cy="597235"/>
            </a:xfrm>
            <a:prstGeom prst="trapezoid">
              <a:avLst>
                <a:gd name="adj" fmla="val 7648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en-GB" sz="1799" b="1" dirty="0">
                  <a:solidFill>
                    <a:schemeClr val="tx1"/>
                  </a:solidFill>
                  <a:latin typeface="Book Antiqua" panose="02040602050305030304" pitchFamily="18" charset="0"/>
                </a:rPr>
                <a:t>IP-Net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70F11D4-26E4-7245-B33B-85CC2AA2DA0E}"/>
                </a:ext>
              </a:extLst>
            </p:cNvPr>
            <p:cNvGrpSpPr/>
            <p:nvPr/>
          </p:nvGrpSpPr>
          <p:grpSpPr>
            <a:xfrm>
              <a:off x="7895194" y="2295022"/>
              <a:ext cx="1467932" cy="3023523"/>
              <a:chOff x="1218797" y="-19555"/>
              <a:chExt cx="914610" cy="1883837"/>
            </a:xfrm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C404C96-71AF-E446-AAA0-7DEA23221D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70000"/>
              </a:blip>
              <a:srcRect l="37567" t="21947" r="37415" b="8663"/>
              <a:stretch/>
            </p:blipFill>
            <p:spPr>
              <a:xfrm>
                <a:off x="1243158" y="0"/>
                <a:ext cx="852500" cy="1864282"/>
              </a:xfrm>
              <a:prstGeom prst="rect">
                <a:avLst/>
              </a:prstGeom>
            </p:spPr>
          </p:pic>
          <p:pic>
            <p:nvPicPr>
              <p:cNvPr id="15" name="Picture 5" descr="A picture containing player, racket, ball, game&#10;&#10;Description automatically generated">
                <a:extLst>
                  <a:ext uri="{FF2B5EF4-FFF2-40B4-BE49-F238E27FC236}">
                    <a16:creationId xmlns:a16="http://schemas.microsoft.com/office/drawing/2014/main" id="{B88ECAB3-9CC9-4840-9AED-2133EAC3E5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63000"/>
              </a:blip>
              <a:srcRect l="31741" t="23355" r="25392" b="4531"/>
              <a:stretch/>
            </p:blipFill>
            <p:spPr>
              <a:xfrm>
                <a:off x="1218797" y="-19555"/>
                <a:ext cx="914610" cy="1875124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F19175C-A94B-4345-9B8B-C9B8B6643D06}"/>
                </a:ext>
              </a:extLst>
            </p:cNvPr>
            <p:cNvGrpSpPr/>
            <p:nvPr/>
          </p:nvGrpSpPr>
          <p:grpSpPr>
            <a:xfrm>
              <a:off x="8037688" y="2760004"/>
              <a:ext cx="3316112" cy="2271855"/>
              <a:chOff x="6287858" y="2701637"/>
              <a:chExt cx="2562336" cy="175544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4B26F59-C524-0C48-A3D0-9187212E619B}"/>
                  </a:ext>
                </a:extLst>
              </p:cNvPr>
              <p:cNvSpPr/>
              <p:nvPr/>
            </p:nvSpPr>
            <p:spPr>
              <a:xfrm>
                <a:off x="6287858" y="3550998"/>
                <a:ext cx="509393" cy="50939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799"/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B6A82B8-D91F-3240-AD9F-645B48FB1D6B}"/>
                  </a:ext>
                </a:extLst>
              </p:cNvPr>
              <p:cNvCxnSpPr>
                <a:cxnSpLocks/>
                <a:stCxn id="17" idx="0"/>
                <a:endCxn id="25" idx="1"/>
              </p:cNvCxnSpPr>
              <p:nvPr/>
            </p:nvCxnSpPr>
            <p:spPr>
              <a:xfrm flipV="1">
                <a:off x="6542555" y="2902781"/>
                <a:ext cx="1046323" cy="6482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3BC15D2-1F23-E949-B6B9-41E3161D5103}"/>
                  </a:ext>
                </a:extLst>
              </p:cNvPr>
              <p:cNvCxnSpPr>
                <a:cxnSpLocks/>
                <a:stCxn id="17" idx="4"/>
                <a:endCxn id="25" idx="4"/>
              </p:cNvCxnSpPr>
              <p:nvPr/>
            </p:nvCxnSpPr>
            <p:spPr>
              <a:xfrm>
                <a:off x="6542555" y="4060391"/>
                <a:ext cx="1534906" cy="147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63CC47F-7A12-7049-8A6D-68DECB298F5B}"/>
                  </a:ext>
                </a:extLst>
              </p:cNvPr>
              <p:cNvGrpSpPr/>
              <p:nvPr/>
            </p:nvGrpSpPr>
            <p:grpSpPr>
              <a:xfrm>
                <a:off x="7078606" y="2701637"/>
                <a:ext cx="1771588" cy="1755446"/>
                <a:chOff x="2016119" y="13348"/>
                <a:chExt cx="1771588" cy="1755446"/>
              </a:xfrm>
            </p:grpSpPr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340D4CA9-C7D0-2A49-8E98-5024B003DFE8}"/>
                    </a:ext>
                  </a:extLst>
                </p:cNvPr>
                <p:cNvCxnSpPr/>
                <p:nvPr/>
              </p:nvCxnSpPr>
              <p:spPr>
                <a:xfrm flipV="1">
                  <a:off x="2016119" y="13348"/>
                  <a:ext cx="0" cy="175544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47A2A4FF-9321-E145-9E64-25D6089F92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16119" y="1768794"/>
                  <a:ext cx="177158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A3C2567-5315-8542-95A7-28B0562E34DF}"/>
                </a:ext>
              </a:extLst>
            </p:cNvPr>
            <p:cNvGrpSpPr/>
            <p:nvPr/>
          </p:nvGrpSpPr>
          <p:grpSpPr>
            <a:xfrm>
              <a:off x="9459523" y="2760004"/>
              <a:ext cx="1788447" cy="1777544"/>
              <a:chOff x="1212805" y="831426"/>
              <a:chExt cx="539586" cy="536296"/>
            </a:xfrm>
          </p:grpSpPr>
          <p:pic>
            <p:nvPicPr>
              <p:cNvPr id="24" name="Picture 5" descr="A picture containing player, racket, ball, game&#10;&#10;Description automatically generated">
                <a:extLst>
                  <a:ext uri="{FF2B5EF4-FFF2-40B4-BE49-F238E27FC236}">
                    <a16:creationId xmlns:a16="http://schemas.microsoft.com/office/drawing/2014/main" id="{23803F55-D997-A44E-BDCE-29F6FB89F4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49000"/>
              </a:blip>
              <a:srcRect l="33073" t="55799" r="41918" b="23576"/>
              <a:stretch/>
            </p:blipFill>
            <p:spPr>
              <a:xfrm>
                <a:off x="1218797" y="831426"/>
                <a:ext cx="533594" cy="53629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2995505-8AD1-E64E-9A6B-12B3313DAD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70000"/>
              </a:blip>
              <a:srcRect l="37679" t="52788" r="46485" b="27251"/>
              <a:stretch/>
            </p:blipFill>
            <p:spPr>
              <a:xfrm>
                <a:off x="1212805" y="831426"/>
                <a:ext cx="539586" cy="536296"/>
              </a:xfrm>
              <a:prstGeom prst="ellipse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3E5303-2ED5-F843-A8EB-06AAA11611CB}"/>
                </a:ext>
              </a:extLst>
            </p:cNvPr>
            <p:cNvSpPr txBox="1"/>
            <p:nvPr/>
          </p:nvSpPr>
          <p:spPr>
            <a:xfrm>
              <a:off x="10113171" y="2840170"/>
              <a:ext cx="3946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Book Antiqua" panose="02040602050305030304" pitchFamily="18" charset="0"/>
                </a:rPr>
                <a:t>R0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DD6A3A9-5372-DF48-B547-9A9C11300AC1}"/>
                </a:ext>
              </a:extLst>
            </p:cNvPr>
            <p:cNvSpPr txBox="1"/>
            <p:nvPr/>
          </p:nvSpPr>
          <p:spPr>
            <a:xfrm>
              <a:off x="10853310" y="3668587"/>
              <a:ext cx="3946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Book Antiqua" panose="02040602050305030304" pitchFamily="18" charset="0"/>
                </a:rPr>
                <a:t>R2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6678E5-52B4-514D-B222-54FB1BB2A581}"/>
                </a:ext>
              </a:extLst>
            </p:cNvPr>
            <p:cNvSpPr txBox="1"/>
            <p:nvPr/>
          </p:nvSpPr>
          <p:spPr>
            <a:xfrm>
              <a:off x="10585879" y="3148058"/>
              <a:ext cx="3946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Book Antiqua" panose="02040602050305030304" pitchFamily="18" charset="0"/>
                </a:rPr>
                <a:t>R1</a:t>
              </a:r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35BC338A-7D47-A140-BBFE-3180408BE676}"/>
                </a:ext>
              </a:extLst>
            </p:cNvPr>
            <p:cNvSpPr/>
            <p:nvPr/>
          </p:nvSpPr>
          <p:spPr>
            <a:xfrm rot="1800000">
              <a:off x="10903105" y="2260350"/>
              <a:ext cx="236888" cy="963827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sp>
          <p:nvSpPr>
            <p:cNvPr id="30" name="Down Arrow 29">
              <a:extLst>
                <a:ext uri="{FF2B5EF4-FFF2-40B4-BE49-F238E27FC236}">
                  <a16:creationId xmlns:a16="http://schemas.microsoft.com/office/drawing/2014/main" id="{9C3A6C5B-08AF-0E4B-8915-1FF3D389CC6B}"/>
                </a:ext>
              </a:extLst>
            </p:cNvPr>
            <p:cNvSpPr/>
            <p:nvPr/>
          </p:nvSpPr>
          <p:spPr>
            <a:xfrm rot="1800000">
              <a:off x="11208170" y="2782967"/>
              <a:ext cx="236888" cy="963827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</p:grpSp>
      <p:sp>
        <p:nvSpPr>
          <p:cNvPr id="32" name="Down Arrow 31">
            <a:extLst>
              <a:ext uri="{FF2B5EF4-FFF2-40B4-BE49-F238E27FC236}">
                <a16:creationId xmlns:a16="http://schemas.microsoft.com/office/drawing/2014/main" id="{0B4B5482-D175-8841-9349-0C338E97D95B}"/>
              </a:ext>
            </a:extLst>
          </p:cNvPr>
          <p:cNvSpPr/>
          <p:nvPr/>
        </p:nvSpPr>
        <p:spPr>
          <a:xfrm rot="1800000">
            <a:off x="10895375" y="2122220"/>
            <a:ext cx="236826" cy="96357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AD12E5-5B6C-204F-A0D7-BDB45084D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81" y="5528671"/>
            <a:ext cx="4660165" cy="38834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98048A-E7B8-B648-A102-E9EFCC5E88F7}"/>
              </a:ext>
            </a:extLst>
          </p:cNvPr>
          <p:cNvSpPr txBox="1"/>
          <p:nvPr/>
        </p:nvSpPr>
        <p:spPr>
          <a:xfrm>
            <a:off x="55617" y="6536810"/>
            <a:ext cx="317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IPNet. Bhatnagar et. al, ECCV'20</a:t>
            </a:r>
          </a:p>
        </p:txBody>
      </p:sp>
    </p:spTree>
    <p:extLst>
      <p:ext uri="{BB962C8B-B14F-4D97-AF65-F5344CB8AC3E}">
        <p14:creationId xmlns:p14="http://schemas.microsoft.com/office/powerpoint/2010/main" val="184854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9A3019-2999-864E-84E8-A41A641E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IPNet: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B64E-1688-E046-8D2D-6B5E9F90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jason">
            <a:hlinkClick r:id="" action="ppaction://media"/>
            <a:extLst>
              <a:ext uri="{FF2B5EF4-FFF2-40B4-BE49-F238E27FC236}">
                <a16:creationId xmlns:a16="http://schemas.microsoft.com/office/drawing/2014/main" id="{E87598E9-8423-1E48-965B-51F77C81A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-1092" t="443" r="263" b="234"/>
          <a:stretch/>
        </p:blipFill>
        <p:spPr>
          <a:xfrm flipH="1">
            <a:off x="432718" y="3011961"/>
            <a:ext cx="1707686" cy="1869110"/>
          </a:xfrm>
          <a:prstGeom prst="rect">
            <a:avLst/>
          </a:prstGeom>
        </p:spPr>
      </p:pic>
      <p:pic>
        <p:nvPicPr>
          <p:cNvPr id="11" name="jason">
            <a:hlinkClick r:id="" action="ppaction://media"/>
            <a:extLst>
              <a:ext uri="{FF2B5EF4-FFF2-40B4-BE49-F238E27FC236}">
                <a16:creationId xmlns:a16="http://schemas.microsoft.com/office/drawing/2014/main" id="{70AA8A72-769F-964E-A084-6C0AD96F41E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-273" t="463" r="446" b="-91"/>
          <a:stretch/>
        </p:blipFill>
        <p:spPr>
          <a:xfrm flipH="1">
            <a:off x="9899902" y="2757166"/>
            <a:ext cx="2062931" cy="2287514"/>
          </a:xfrm>
          <a:prstGeom prst="rect">
            <a:avLst/>
          </a:prstGeom>
        </p:spPr>
      </p:pic>
      <p:pic>
        <p:nvPicPr>
          <p:cNvPr id="12" name="jason">
            <a:hlinkClick r:id="" action="ppaction://media"/>
            <a:extLst>
              <a:ext uri="{FF2B5EF4-FFF2-40B4-BE49-F238E27FC236}">
                <a16:creationId xmlns:a16="http://schemas.microsoft.com/office/drawing/2014/main" id="{37FD9D37-2097-0243-BD1B-59520413FBE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555" t="1085" r="-381" b="41"/>
          <a:stretch/>
        </p:blipFill>
        <p:spPr>
          <a:xfrm flipH="1">
            <a:off x="3937430" y="2411221"/>
            <a:ext cx="1621774" cy="1784765"/>
          </a:xfrm>
          <a:prstGeom prst="rect">
            <a:avLst/>
          </a:prstGeom>
        </p:spPr>
      </p:pic>
      <p:pic>
        <p:nvPicPr>
          <p:cNvPr id="13" name="jason">
            <a:hlinkClick r:id="" action="ppaction://media"/>
            <a:extLst>
              <a:ext uri="{FF2B5EF4-FFF2-40B4-BE49-F238E27FC236}">
                <a16:creationId xmlns:a16="http://schemas.microsoft.com/office/drawing/2014/main" id="{20A6000F-89EE-9A4D-9E82-8AE3302785E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l="555" t="-121" r="-381" b="-558"/>
          <a:stretch/>
        </p:blipFill>
        <p:spPr>
          <a:xfrm flipH="1">
            <a:off x="3937430" y="4277377"/>
            <a:ext cx="1621774" cy="1817365"/>
          </a:xfrm>
          <a:prstGeom prst="rect">
            <a:avLst/>
          </a:prstGeom>
        </p:spPr>
      </p:pic>
      <p:sp>
        <p:nvSpPr>
          <p:cNvPr id="9" name="Trapezoid 8">
            <a:extLst>
              <a:ext uri="{FF2B5EF4-FFF2-40B4-BE49-F238E27FC236}">
                <a16:creationId xmlns:a16="http://schemas.microsoft.com/office/drawing/2014/main" id="{9DCE460D-0F4B-7E45-AC7E-9E8647CD2BF1}"/>
              </a:ext>
            </a:extLst>
          </p:cNvPr>
          <p:cNvSpPr/>
          <p:nvPr/>
        </p:nvSpPr>
        <p:spPr>
          <a:xfrm rot="5400000">
            <a:off x="1601284" y="3339128"/>
            <a:ext cx="2770523" cy="1259329"/>
          </a:xfrm>
          <a:prstGeom prst="trapezoi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9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IP-Net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99C656-97E2-0945-992F-6338C1C5DD0F}"/>
              </a:ext>
            </a:extLst>
          </p:cNvPr>
          <p:cNvSpPr txBox="1"/>
          <p:nvPr/>
        </p:nvSpPr>
        <p:spPr>
          <a:xfrm>
            <a:off x="5760574" y="5044680"/>
            <a:ext cx="362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cs typeface="Arial" panose="020B0604020202020204" pitchFamily="34" charset="0"/>
              </a:rPr>
              <a:t>Non-rigidly register with SMPL+D to outer surface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49CB2B-73AA-594E-A6AF-42D91CDF1FB5}"/>
              </a:ext>
            </a:extLst>
          </p:cNvPr>
          <p:cNvSpPr txBox="1"/>
          <p:nvPr/>
        </p:nvSpPr>
        <p:spPr>
          <a:xfrm>
            <a:off x="5627936" y="2384887"/>
            <a:ext cx="2045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cs typeface="Arial" panose="020B0604020202020204" pitchFamily="34" charset="0"/>
              </a:rPr>
              <a:t>Fit SMPL to inner surface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8572BA-D380-3C41-9112-696102B90FCC}"/>
              </a:ext>
            </a:extLst>
          </p:cNvPr>
          <p:cNvSpPr txBox="1"/>
          <p:nvPr/>
        </p:nvSpPr>
        <p:spPr>
          <a:xfrm>
            <a:off x="3425125" y="1635044"/>
            <a:ext cx="2335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cs typeface="Arial" panose="020B0604020202020204" pitchFamily="34" charset="0"/>
              </a:rPr>
              <a:t>IP-Net: Inner</a:t>
            </a:r>
          </a:p>
          <a:p>
            <a:pPr algn="ctr"/>
            <a:r>
              <a:rPr lang="en-GB" sz="2200" dirty="0">
                <a:cs typeface="Arial" panose="020B0604020202020204" pitchFamily="34" charset="0"/>
              </a:rPr>
              <a:t>surface + parts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39FCE5-4BE5-2645-A2C9-BB23660D95BB}"/>
              </a:ext>
            </a:extLst>
          </p:cNvPr>
          <p:cNvSpPr txBox="1"/>
          <p:nvPr/>
        </p:nvSpPr>
        <p:spPr>
          <a:xfrm>
            <a:off x="3735092" y="6067541"/>
            <a:ext cx="202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cs typeface="Arial" panose="020B0604020202020204" pitchFamily="34" charset="0"/>
              </a:rPr>
              <a:t>IP-Net: Outer surface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0FEFF2-D96B-A642-8503-206FE2A60B96}"/>
              </a:ext>
            </a:extLst>
          </p:cNvPr>
          <p:cNvSpPr txBox="1"/>
          <p:nvPr/>
        </p:nvSpPr>
        <p:spPr>
          <a:xfrm>
            <a:off x="106849" y="4881071"/>
            <a:ext cx="211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cs typeface="Arial" panose="020B0604020202020204" pitchFamily="34" charset="0"/>
              </a:rPr>
              <a:t>Input: Sparse point cloud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E9817C-AEFD-7D43-8065-E2A01BF96CC5}"/>
              </a:ext>
            </a:extLst>
          </p:cNvPr>
          <p:cNvSpPr txBox="1"/>
          <p:nvPr/>
        </p:nvSpPr>
        <p:spPr>
          <a:xfrm>
            <a:off x="9731536" y="5107124"/>
            <a:ext cx="2231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cs typeface="Arial" panose="020B0604020202020204" pitchFamily="34" charset="0"/>
              </a:rPr>
              <a:t>SMPL+D registration</a:t>
            </a:r>
          </a:p>
        </p:txBody>
      </p:sp>
      <p:pic>
        <p:nvPicPr>
          <p:cNvPr id="39" name="00">
            <a:hlinkClick r:id="" action="ppaction://media"/>
            <a:extLst>
              <a:ext uri="{FF2B5EF4-FFF2-40B4-BE49-F238E27FC236}">
                <a16:creationId xmlns:a16="http://schemas.microsoft.com/office/drawing/2014/main" id="{49BC16EA-00F2-914C-B6A0-E17BCE2BB537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7875975" y="2411220"/>
            <a:ext cx="1607321" cy="178591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EAD087-10AE-B74F-85E6-E9197EF4EBDF}"/>
              </a:ext>
            </a:extLst>
          </p:cNvPr>
          <p:cNvCxnSpPr>
            <a:cxnSpLocks/>
            <a:stCxn id="12" idx="1"/>
          </p:cNvCxnSpPr>
          <p:nvPr/>
        </p:nvCxnSpPr>
        <p:spPr>
          <a:xfrm>
            <a:off x="5559204" y="3303603"/>
            <a:ext cx="2275861" cy="0"/>
          </a:xfrm>
          <a:prstGeom prst="straightConnector1">
            <a:avLst/>
          </a:prstGeom>
          <a:ln w="1270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23022FE-85B0-A844-BC9B-807F68EE2334}"/>
              </a:ext>
            </a:extLst>
          </p:cNvPr>
          <p:cNvCxnSpPr>
            <a:cxnSpLocks/>
          </p:cNvCxnSpPr>
          <p:nvPr/>
        </p:nvCxnSpPr>
        <p:spPr>
          <a:xfrm flipH="1">
            <a:off x="5559204" y="3904658"/>
            <a:ext cx="2226736" cy="707503"/>
          </a:xfrm>
          <a:prstGeom prst="straightConnector1">
            <a:avLst/>
          </a:prstGeom>
          <a:ln w="1270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FEB5035-29A7-624D-AF97-2A66AE94BFA7}"/>
              </a:ext>
            </a:extLst>
          </p:cNvPr>
          <p:cNvCxnSpPr>
            <a:cxnSpLocks/>
          </p:cNvCxnSpPr>
          <p:nvPr/>
        </p:nvCxnSpPr>
        <p:spPr>
          <a:xfrm>
            <a:off x="5559204" y="4881071"/>
            <a:ext cx="4271967" cy="0"/>
          </a:xfrm>
          <a:prstGeom prst="straightConnector1">
            <a:avLst/>
          </a:prstGeom>
          <a:ln w="1270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5972D32-8D1A-E948-B774-5EBEC369BBC1}"/>
              </a:ext>
            </a:extLst>
          </p:cNvPr>
          <p:cNvSpPr txBox="1"/>
          <p:nvPr/>
        </p:nvSpPr>
        <p:spPr>
          <a:xfrm>
            <a:off x="371504" y="1226639"/>
            <a:ext cx="518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Implicit Reconstruction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3F95D-E15F-6D48-B1FF-DC3C4EFCDD06}"/>
              </a:ext>
            </a:extLst>
          </p:cNvPr>
          <p:cNvSpPr txBox="1"/>
          <p:nvPr/>
        </p:nvSpPr>
        <p:spPr>
          <a:xfrm>
            <a:off x="5559204" y="1226639"/>
            <a:ext cx="625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Mesh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25BE355-40B9-6C46-B35C-2C562F16A947}"/>
              </a:ext>
            </a:extLst>
          </p:cNvPr>
          <p:cNvCxnSpPr/>
          <p:nvPr/>
        </p:nvCxnSpPr>
        <p:spPr>
          <a:xfrm>
            <a:off x="432718" y="1743149"/>
            <a:ext cx="47899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B2130C9-F189-B740-9AE7-3607BEDC5F98}"/>
              </a:ext>
            </a:extLst>
          </p:cNvPr>
          <p:cNvCxnSpPr>
            <a:cxnSpLocks/>
          </p:cNvCxnSpPr>
          <p:nvPr/>
        </p:nvCxnSpPr>
        <p:spPr>
          <a:xfrm>
            <a:off x="6094412" y="1736608"/>
            <a:ext cx="52564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83C4F75-E100-CC42-8896-C6FC4CC654F2}"/>
              </a:ext>
            </a:extLst>
          </p:cNvPr>
          <p:cNvSpPr txBox="1"/>
          <p:nvPr/>
        </p:nvSpPr>
        <p:spPr>
          <a:xfrm>
            <a:off x="55617" y="6536810"/>
            <a:ext cx="317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IPNet. Bhatnagar et. al, ECCV'20</a:t>
            </a:r>
          </a:p>
        </p:txBody>
      </p:sp>
    </p:spTree>
    <p:extLst>
      <p:ext uri="{BB962C8B-B14F-4D97-AF65-F5344CB8AC3E}">
        <p14:creationId xmlns:p14="http://schemas.microsoft.com/office/powerpoint/2010/main" val="5365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8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84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85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8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87" repeatCount="indefinite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7" grpId="0"/>
      <p:bldP spid="16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DE9536-30ED-DE49-99AC-358FB6B16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Registering SMPL to IP-Net predictions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56827E-AFFF-EE45-B143-563A8A8E2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A4548C-6725-D34C-922E-31264F768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93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879C-31F9-8745-A2A8-C339828B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Registering SMPL to IP-Net predictions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7514A-E11F-714C-9A3E-CA5AC614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3166-4ADE-634F-B0EF-7FEE6324FC5D}" type="slidenum">
              <a:rPr lang="en-GB" smtClean="0"/>
              <a:t>33</a:t>
            </a:fld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E4E897-14E7-874E-8B68-623A780007A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lum/>
          </a:blip>
          <a:stretch>
            <a:fillRect/>
          </a:stretch>
        </p:blipFill>
        <p:spPr>
          <a:xfrm>
            <a:off x="1442663" y="2097199"/>
            <a:ext cx="9432925" cy="482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DE93F2-B4D7-7349-ACE1-4902B5C4F4E6}"/>
              </a:ext>
            </a:extLst>
          </p:cNvPr>
          <p:cNvSpPr txBox="1"/>
          <p:nvPr/>
        </p:nvSpPr>
        <p:spPr>
          <a:xfrm>
            <a:off x="1332359" y="3538858"/>
            <a:ext cx="18297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SMPL parameters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5317332-B445-BE41-A437-ECCFBB565509}"/>
              </a:ext>
            </a:extLst>
          </p:cNvPr>
          <p:cNvCxnSpPr>
            <a:cxnSpLocks/>
            <a:stCxn id="27" idx="0"/>
            <a:endCxn id="30" idx="1"/>
          </p:cNvCxnSpPr>
          <p:nvPr/>
        </p:nvCxnSpPr>
        <p:spPr>
          <a:xfrm flipV="1">
            <a:off x="2247225" y="2769036"/>
            <a:ext cx="234072" cy="7698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eft Brace 29">
            <a:extLst>
              <a:ext uri="{FF2B5EF4-FFF2-40B4-BE49-F238E27FC236}">
                <a16:creationId xmlns:a16="http://schemas.microsoft.com/office/drawing/2014/main" id="{6DC556C7-28D2-904D-81FE-136AA98B2E38}"/>
              </a:ext>
            </a:extLst>
          </p:cNvPr>
          <p:cNvSpPr/>
          <p:nvPr/>
        </p:nvSpPr>
        <p:spPr>
          <a:xfrm rot="16200000">
            <a:off x="2394681" y="2088808"/>
            <a:ext cx="173231" cy="118722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5AD4FD-61A5-9B45-82DF-9820E16F7916}"/>
              </a:ext>
            </a:extLst>
          </p:cNvPr>
          <p:cNvSpPr txBox="1"/>
          <p:nvPr/>
        </p:nvSpPr>
        <p:spPr>
          <a:xfrm>
            <a:off x="3195024" y="4619861"/>
            <a:ext cx="239399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Match SMPL surface to the body surface predicted by IP-Net</a:t>
            </a: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AE85DFA6-87B2-3945-93B4-ACA956F457E3}"/>
              </a:ext>
            </a:extLst>
          </p:cNvPr>
          <p:cNvSpPr/>
          <p:nvPr/>
        </p:nvSpPr>
        <p:spPr>
          <a:xfrm rot="16200000">
            <a:off x="5414004" y="2119878"/>
            <a:ext cx="158162" cy="108829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85D817E-D0F3-474A-8487-CCFCC4CDD880}"/>
              </a:ext>
            </a:extLst>
          </p:cNvPr>
          <p:cNvCxnSpPr>
            <a:cxnSpLocks/>
            <a:stCxn id="34" idx="0"/>
            <a:endCxn id="35" idx="1"/>
          </p:cNvCxnSpPr>
          <p:nvPr/>
        </p:nvCxnSpPr>
        <p:spPr>
          <a:xfrm flipV="1">
            <a:off x="4392022" y="2743104"/>
            <a:ext cx="1101063" cy="18767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Left Brace 38">
            <a:extLst>
              <a:ext uri="{FF2B5EF4-FFF2-40B4-BE49-F238E27FC236}">
                <a16:creationId xmlns:a16="http://schemas.microsoft.com/office/drawing/2014/main" id="{4F21EEBF-F912-464D-9993-800973755101}"/>
              </a:ext>
            </a:extLst>
          </p:cNvPr>
          <p:cNvSpPr/>
          <p:nvPr/>
        </p:nvSpPr>
        <p:spPr>
          <a:xfrm rot="16200000">
            <a:off x="8058010" y="2137686"/>
            <a:ext cx="158162" cy="108829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66C8DF3-EA72-2D4F-9EB2-63C9AF347426}"/>
              </a:ext>
            </a:extLst>
          </p:cNvPr>
          <p:cNvCxnSpPr>
            <a:cxnSpLocks/>
            <a:stCxn id="41" idx="0"/>
            <a:endCxn id="39" idx="1"/>
          </p:cNvCxnSpPr>
          <p:nvPr/>
        </p:nvCxnSpPr>
        <p:spPr>
          <a:xfrm flipV="1">
            <a:off x="7953900" y="2760912"/>
            <a:ext cx="183191" cy="20523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D9A0794-FD42-5F49-B6E7-A94B2C31785E}"/>
              </a:ext>
            </a:extLst>
          </p:cNvPr>
          <p:cNvSpPr txBox="1"/>
          <p:nvPr/>
        </p:nvSpPr>
        <p:spPr>
          <a:xfrm>
            <a:off x="6756902" y="4813263"/>
            <a:ext cx="2393995" cy="923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Match parts on the SMPL mesh to parts predicted by IP-Net</a:t>
            </a:r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07E58ACB-000C-8D46-A4E2-75D6C54A96C1}"/>
              </a:ext>
            </a:extLst>
          </p:cNvPr>
          <p:cNvSpPr/>
          <p:nvPr/>
        </p:nvSpPr>
        <p:spPr>
          <a:xfrm rot="16200000">
            <a:off x="10342352" y="2242210"/>
            <a:ext cx="170484" cy="89598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7C64CB3-8755-C548-83BD-4FD167600601}"/>
              </a:ext>
            </a:extLst>
          </p:cNvPr>
          <p:cNvCxnSpPr>
            <a:cxnSpLocks/>
            <a:stCxn id="45" idx="0"/>
            <a:endCxn id="43" idx="1"/>
          </p:cNvCxnSpPr>
          <p:nvPr/>
        </p:nvCxnSpPr>
        <p:spPr>
          <a:xfrm flipV="1">
            <a:off x="10380084" y="2775446"/>
            <a:ext cx="47510" cy="9480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A0BB5ED-68E0-0447-AB58-C4F691736D74}"/>
              </a:ext>
            </a:extLst>
          </p:cNvPr>
          <p:cNvSpPr txBox="1"/>
          <p:nvPr/>
        </p:nvSpPr>
        <p:spPr>
          <a:xfrm>
            <a:off x="9183086" y="3723476"/>
            <a:ext cx="23939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Laplacian regularizer</a:t>
            </a:r>
          </a:p>
        </p:txBody>
      </p:sp>
    </p:spTree>
    <p:extLst>
      <p:ext uri="{BB962C8B-B14F-4D97-AF65-F5344CB8AC3E}">
        <p14:creationId xmlns:p14="http://schemas.microsoft.com/office/powerpoint/2010/main" val="377250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9" grpId="0" animBg="1"/>
      <p:bldP spid="41" grpId="0" animBg="1"/>
      <p:bldP spid="43" grpId="0" animBg="1"/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2DC20-5A2A-3A46-BD00-6492F2F21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Registering SMPL to IP-Net predictions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324BB-7FA2-9942-AE92-1E341C37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3166-4ADE-634F-B0EF-7FEE6324FC5D}" type="slidenum">
              <a:rPr lang="en-GB" smtClean="0"/>
              <a:t>34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BC895-5ECE-5446-B807-CE99E2D0C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</a:blip>
          <a:srcRect r="1229"/>
          <a:stretch/>
        </p:blipFill>
        <p:spPr>
          <a:xfrm>
            <a:off x="837981" y="2183540"/>
            <a:ext cx="10383601" cy="1042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46C285-3C47-1D4B-9C09-6A1C54E07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</a:blip>
          <a:srcRect t="12399"/>
          <a:stretch/>
        </p:blipFill>
        <p:spPr>
          <a:xfrm>
            <a:off x="837981" y="4607318"/>
            <a:ext cx="7543567" cy="1412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1FFB77-C735-D845-BD0B-59089D82CAA1}"/>
              </a:ext>
            </a:extLst>
          </p:cNvPr>
          <p:cNvSpPr txBox="1"/>
          <p:nvPr/>
        </p:nvSpPr>
        <p:spPr>
          <a:xfrm>
            <a:off x="4556958" y="3787349"/>
            <a:ext cx="24311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Dist. from body to SMPL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F66A6C-462B-2A47-952E-4EF03B0DB323}"/>
              </a:ext>
            </a:extLst>
          </p:cNvPr>
          <p:cNvCxnSpPr>
            <a:cxnSpLocks/>
            <a:stCxn id="9" idx="0"/>
            <a:endCxn id="11" idx="1"/>
          </p:cNvCxnSpPr>
          <p:nvPr/>
        </p:nvCxnSpPr>
        <p:spPr>
          <a:xfrm flipV="1">
            <a:off x="5772528" y="3072060"/>
            <a:ext cx="412905" cy="7152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>
            <a:extLst>
              <a:ext uri="{FF2B5EF4-FFF2-40B4-BE49-F238E27FC236}">
                <a16:creationId xmlns:a16="http://schemas.microsoft.com/office/drawing/2014/main" id="{AE2B6836-40B9-DB41-A233-64EA64491501}"/>
              </a:ext>
            </a:extLst>
          </p:cNvPr>
          <p:cNvSpPr/>
          <p:nvPr/>
        </p:nvSpPr>
        <p:spPr>
          <a:xfrm rot="16200000">
            <a:off x="6098817" y="2261238"/>
            <a:ext cx="173231" cy="144841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0D15CB-BF4B-1A48-8C32-AB3B9059C5AE}"/>
              </a:ext>
            </a:extLst>
          </p:cNvPr>
          <p:cNvSpPr txBox="1"/>
          <p:nvPr/>
        </p:nvSpPr>
        <p:spPr>
          <a:xfrm>
            <a:off x="8868902" y="3787349"/>
            <a:ext cx="24311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Dist. from SMPL to body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A3C9ED-2EFE-324C-9B1B-09D040F4156F}"/>
              </a:ext>
            </a:extLst>
          </p:cNvPr>
          <p:cNvCxnSpPr>
            <a:cxnSpLocks/>
            <a:stCxn id="14" idx="0"/>
            <a:endCxn id="16" idx="1"/>
          </p:cNvCxnSpPr>
          <p:nvPr/>
        </p:nvCxnSpPr>
        <p:spPr>
          <a:xfrm flipV="1">
            <a:off x="10084472" y="3072060"/>
            <a:ext cx="412905" cy="7152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112B6F47-EC43-CC47-8E61-9DD433DD3870}"/>
              </a:ext>
            </a:extLst>
          </p:cNvPr>
          <p:cNvSpPr/>
          <p:nvPr/>
        </p:nvSpPr>
        <p:spPr>
          <a:xfrm rot="16200000">
            <a:off x="10410761" y="2261238"/>
            <a:ext cx="173231" cy="144841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221831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07CAF-9D02-0B45-9AE0-8E0EAFD00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Registering SMPL to IP-Net predictions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39D05-F972-9046-A2D7-010443C70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3166-4ADE-634F-B0EF-7FEE6324FC5D}" type="slidenum">
              <a:rPr lang="en-GB" smtClean="0"/>
              <a:t>35</a:t>
            </a:fld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EED58B-5820-6D41-A6EE-AEA5ED9808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lum/>
          </a:blip>
          <a:stretch>
            <a:fillRect/>
          </a:stretch>
        </p:blipFill>
        <p:spPr>
          <a:xfrm>
            <a:off x="734271" y="1928540"/>
            <a:ext cx="10118725" cy="1384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675EF1-6806-1C4A-ADC4-F60FA432EEDE}"/>
              </a:ext>
            </a:extLst>
          </p:cNvPr>
          <p:cNvSpPr txBox="1"/>
          <p:nvPr/>
        </p:nvSpPr>
        <p:spPr>
          <a:xfrm>
            <a:off x="1611824" y="4422538"/>
            <a:ext cx="2368309" cy="646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Summation over SMPL parts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B87EEA-CC48-6F46-BBEA-4446C3EB7BC3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795979" y="3435906"/>
            <a:ext cx="2773409" cy="9866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96BBEB6-945F-A949-9140-F2523A30C9A9}"/>
              </a:ext>
            </a:extLst>
          </p:cNvPr>
          <p:cNvSpPr txBox="1"/>
          <p:nvPr/>
        </p:nvSpPr>
        <p:spPr>
          <a:xfrm>
            <a:off x="6019231" y="4860394"/>
            <a:ext cx="3000783" cy="9537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Dist. from body vertex to SMPL sub-mesh corresponding to part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EC2564-70DB-E24D-9451-81AB294A9D99}"/>
              </a:ext>
            </a:extLst>
          </p:cNvPr>
          <p:cNvCxnSpPr>
            <a:cxnSpLocks/>
            <a:stCxn id="10" idx="0"/>
            <a:endCxn id="12" idx="1"/>
          </p:cNvCxnSpPr>
          <p:nvPr/>
        </p:nvCxnSpPr>
        <p:spPr>
          <a:xfrm flipV="1">
            <a:off x="7519623" y="3211993"/>
            <a:ext cx="868109" cy="16484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Brace 11">
            <a:extLst>
              <a:ext uri="{FF2B5EF4-FFF2-40B4-BE49-F238E27FC236}">
                <a16:creationId xmlns:a16="http://schemas.microsoft.com/office/drawing/2014/main" id="{D04ED5FA-3B9C-4248-9D50-8F170637F277}"/>
              </a:ext>
            </a:extLst>
          </p:cNvPr>
          <p:cNvSpPr/>
          <p:nvPr/>
        </p:nvSpPr>
        <p:spPr>
          <a:xfrm rot="16200000">
            <a:off x="8298903" y="2203067"/>
            <a:ext cx="177657" cy="1840194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FC3E1B-2FC2-334A-BFE9-DB19B0613F7B}"/>
              </a:ext>
            </a:extLst>
          </p:cNvPr>
          <p:cNvSpPr txBox="1"/>
          <p:nvPr/>
        </p:nvSpPr>
        <p:spPr>
          <a:xfrm>
            <a:off x="2795979" y="5337324"/>
            <a:ext cx="2997655" cy="646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Summation over predicted body vertices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09FE79-A65B-5541-81F5-00C8DAF610D7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4294807" y="3550692"/>
            <a:ext cx="2299268" cy="17866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70DB79A-26AE-6449-BE05-88EE8F87724C}"/>
              </a:ext>
            </a:extLst>
          </p:cNvPr>
          <p:cNvSpPr txBox="1"/>
          <p:nvPr/>
        </p:nvSpPr>
        <p:spPr>
          <a:xfrm>
            <a:off x="8639799" y="3953419"/>
            <a:ext cx="293958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Select body vertices corresponding to part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99F1F9-024D-4944-899A-6AB927C40DF6}"/>
              </a:ext>
            </a:extLst>
          </p:cNvPr>
          <p:cNvCxnSpPr>
            <a:cxnSpLocks/>
          </p:cNvCxnSpPr>
          <p:nvPr/>
        </p:nvCxnSpPr>
        <p:spPr>
          <a:xfrm flipH="1" flipV="1">
            <a:off x="9781096" y="3081270"/>
            <a:ext cx="115826" cy="7507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111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654CB-F8D3-8843-93B4-65FCFF705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Registering SMPL+D to IP-Net predictions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9A264-61D8-AC42-8387-D4E9546E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3166-4ADE-634F-B0EF-7FEE6324FC5D}" type="slidenum">
              <a:rPr lang="en-GB" smtClean="0"/>
              <a:t>36</a:t>
            </a:fld>
            <a:endParaRPr lang="en-GB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8E4C7E23-F8EF-2240-829E-74607DBC49B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lum/>
          </a:blip>
          <a:stretch>
            <a:fillRect/>
          </a:stretch>
        </p:blipFill>
        <p:spPr>
          <a:xfrm>
            <a:off x="838418" y="1928370"/>
            <a:ext cx="10512425" cy="1046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460E48-BBCD-E145-94C5-2401BB62894E}"/>
              </a:ext>
            </a:extLst>
          </p:cNvPr>
          <p:cNvSpPr txBox="1"/>
          <p:nvPr/>
        </p:nvSpPr>
        <p:spPr>
          <a:xfrm>
            <a:off x="4815822" y="3658033"/>
            <a:ext cx="196322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Dist. from dressed surface to SMPL+D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8DDF34-C621-AE4E-AA4D-63A79CA7B4EA}"/>
              </a:ext>
            </a:extLst>
          </p:cNvPr>
          <p:cNvCxnSpPr>
            <a:cxnSpLocks/>
            <a:stCxn id="8" idx="0"/>
            <a:endCxn id="10" idx="1"/>
          </p:cNvCxnSpPr>
          <p:nvPr/>
        </p:nvCxnSpPr>
        <p:spPr>
          <a:xfrm flipV="1">
            <a:off x="5797433" y="3064809"/>
            <a:ext cx="699301" cy="5932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ft Brace 9">
            <a:extLst>
              <a:ext uri="{FF2B5EF4-FFF2-40B4-BE49-F238E27FC236}">
                <a16:creationId xmlns:a16="http://schemas.microsoft.com/office/drawing/2014/main" id="{557F089A-3F0F-114E-A7BE-EA8994D98BD7}"/>
              </a:ext>
            </a:extLst>
          </p:cNvPr>
          <p:cNvSpPr/>
          <p:nvPr/>
        </p:nvSpPr>
        <p:spPr>
          <a:xfrm rot="16200000">
            <a:off x="6410118" y="2253987"/>
            <a:ext cx="173231" cy="144841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CE8D3-819F-CC40-8523-06E54235D1A8}"/>
              </a:ext>
            </a:extLst>
          </p:cNvPr>
          <p:cNvSpPr txBox="1"/>
          <p:nvPr/>
        </p:nvSpPr>
        <p:spPr>
          <a:xfrm>
            <a:off x="8868902" y="3787349"/>
            <a:ext cx="2431140" cy="6461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Dist. from SMPL+D to the dressed surface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885F03-BFD6-C14D-B089-7CA3CA8A4C26}"/>
              </a:ext>
            </a:extLst>
          </p:cNvPr>
          <p:cNvCxnSpPr>
            <a:cxnSpLocks/>
            <a:stCxn id="11" idx="0"/>
            <a:endCxn id="13" idx="1"/>
          </p:cNvCxnSpPr>
          <p:nvPr/>
        </p:nvCxnSpPr>
        <p:spPr>
          <a:xfrm flipV="1">
            <a:off x="10084472" y="3064808"/>
            <a:ext cx="542165" cy="7225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Brace 12">
            <a:extLst>
              <a:ext uri="{FF2B5EF4-FFF2-40B4-BE49-F238E27FC236}">
                <a16:creationId xmlns:a16="http://schemas.microsoft.com/office/drawing/2014/main" id="{E5544791-E442-CC48-9CB5-1D726EFD3334}"/>
              </a:ext>
            </a:extLst>
          </p:cNvPr>
          <p:cNvSpPr/>
          <p:nvPr/>
        </p:nvSpPr>
        <p:spPr>
          <a:xfrm rot="16200000">
            <a:off x="10540021" y="2253986"/>
            <a:ext cx="173231" cy="144841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7D45A1-1ED8-B542-88D3-D835243CAD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</a:blip>
          <a:srcRect t="10786"/>
          <a:stretch/>
        </p:blipFill>
        <p:spPr>
          <a:xfrm>
            <a:off x="833677" y="4761291"/>
            <a:ext cx="6917554" cy="159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07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DC3F0-F04A-8542-949E-253FCA42B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IPNet: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FC6EC-0398-E843-A570-48F86FA09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CB16C-97A7-0144-BB28-DFC5BA283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62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23425-9D60-8C46-9D2E-71B98DA4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View Point Cloud Registration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29789-EA6C-9847-8B6B-6F928986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3166-4ADE-634F-B0EF-7FEE6324FC5D}" type="slidenum">
              <a:rPr lang="en-GB" smtClean="0"/>
              <a:t>38</a:t>
            </a:fld>
            <a:endParaRPr lang="en-GB"/>
          </a:p>
        </p:txBody>
      </p:sp>
      <p:pic>
        <p:nvPicPr>
          <p:cNvPr id="7" name="anna">
            <a:hlinkClick r:id="" action="ppaction://media"/>
            <a:extLst>
              <a:ext uri="{FF2B5EF4-FFF2-40B4-BE49-F238E27FC236}">
                <a16:creationId xmlns:a16="http://schemas.microsoft.com/office/drawing/2014/main" id="{288E0454-005A-1243-9110-4F701BD394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4271" t="22842" r="30719" b="6833"/>
          <a:stretch/>
        </p:blipFill>
        <p:spPr>
          <a:xfrm>
            <a:off x="3468763" y="1773881"/>
            <a:ext cx="2607054" cy="4525938"/>
          </a:xfrm>
          <a:prstGeom prst="rect">
            <a:avLst/>
          </a:prstGeom>
        </p:spPr>
      </p:pic>
      <p:pic>
        <p:nvPicPr>
          <p:cNvPr id="8" name="anna">
            <a:hlinkClick r:id="" action="ppaction://media"/>
            <a:extLst>
              <a:ext uri="{FF2B5EF4-FFF2-40B4-BE49-F238E27FC236}">
                <a16:creationId xmlns:a16="http://schemas.microsoft.com/office/drawing/2014/main" id="{CA51CF14-B245-D940-9B99-71AD7E2A982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5460" t="21893" r="29529" b="7782"/>
          <a:stretch/>
        </p:blipFill>
        <p:spPr>
          <a:xfrm>
            <a:off x="837982" y="1773881"/>
            <a:ext cx="2607054" cy="4525938"/>
          </a:xfrm>
          <a:prstGeom prst="rect">
            <a:avLst/>
          </a:prstGeom>
        </p:spPr>
      </p:pic>
      <p:pic>
        <p:nvPicPr>
          <p:cNvPr id="9" name="anna">
            <a:hlinkClick r:id="" action="ppaction://media"/>
            <a:extLst>
              <a:ext uri="{FF2B5EF4-FFF2-40B4-BE49-F238E27FC236}">
                <a16:creationId xmlns:a16="http://schemas.microsoft.com/office/drawing/2014/main" id="{D3721275-06E4-7546-8CEC-3544513D5EB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26305" t="23650" r="31446" b="10338"/>
          <a:stretch/>
        </p:blipFill>
        <p:spPr>
          <a:xfrm>
            <a:off x="6110832" y="1773879"/>
            <a:ext cx="2607054" cy="4525939"/>
          </a:xfrm>
          <a:prstGeom prst="rect">
            <a:avLst/>
          </a:prstGeom>
        </p:spPr>
      </p:pic>
      <p:pic>
        <p:nvPicPr>
          <p:cNvPr id="10" name="anna">
            <a:hlinkClick r:id="" action="ppaction://media"/>
            <a:extLst>
              <a:ext uri="{FF2B5EF4-FFF2-40B4-BE49-F238E27FC236}">
                <a16:creationId xmlns:a16="http://schemas.microsoft.com/office/drawing/2014/main" id="{5084DF97-8C06-9744-8A6E-47557E4FCEF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27893" t="22247" r="29858" b="11739"/>
          <a:stretch/>
        </p:blipFill>
        <p:spPr>
          <a:xfrm>
            <a:off x="8743788" y="1773881"/>
            <a:ext cx="2607055" cy="4525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22EE3B-C937-7949-B497-26E9150EFD66}"/>
              </a:ext>
            </a:extLst>
          </p:cNvPr>
          <p:cNvSpPr txBox="1"/>
          <p:nvPr/>
        </p:nvSpPr>
        <p:spPr>
          <a:xfrm>
            <a:off x="1108530" y="6299819"/>
            <a:ext cx="222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Input: Single View PC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9ED4C1-B879-8F44-8DD0-4E3BAB693C29}"/>
              </a:ext>
            </a:extLst>
          </p:cNvPr>
          <p:cNvSpPr txBox="1"/>
          <p:nvPr/>
        </p:nvSpPr>
        <p:spPr>
          <a:xfrm>
            <a:off x="3445036" y="6294896"/>
            <a:ext cx="263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IP-Net inner surface &amp; parts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BA7EC2-F629-5644-94A5-917D107474C3}"/>
              </a:ext>
            </a:extLst>
          </p:cNvPr>
          <p:cNvSpPr txBox="1"/>
          <p:nvPr/>
        </p:nvSpPr>
        <p:spPr>
          <a:xfrm>
            <a:off x="6099544" y="6294896"/>
            <a:ext cx="261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IP-Net outer surface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67C39F-0BF1-824E-8394-5459C115C56E}"/>
              </a:ext>
            </a:extLst>
          </p:cNvPr>
          <p:cNvSpPr txBox="1"/>
          <p:nvPr/>
        </p:nvSpPr>
        <p:spPr>
          <a:xfrm>
            <a:off x="9530994" y="6294930"/>
            <a:ext cx="1304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Registration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0E726F-6E34-E041-A385-43B69359A61E}"/>
              </a:ext>
            </a:extLst>
          </p:cNvPr>
          <p:cNvSpPr txBox="1">
            <a:spLocks/>
          </p:cNvSpPr>
          <p:nvPr/>
        </p:nvSpPr>
        <p:spPr>
          <a:xfrm>
            <a:off x="609441" y="184956"/>
            <a:ext cx="10969943" cy="764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0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C9B45A-566E-774A-9AAD-281E3DABAC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850" t="17899" r="29630" b="8703"/>
          <a:stretch/>
        </p:blipFill>
        <p:spPr>
          <a:xfrm>
            <a:off x="39189" y="1480511"/>
            <a:ext cx="2336170" cy="4588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9D4E4C-15DB-A94A-A4C0-517430A563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291" t="21052" r="29630" b="4211"/>
          <a:stretch/>
        </p:blipFill>
        <p:spPr>
          <a:xfrm>
            <a:off x="1928596" y="1480511"/>
            <a:ext cx="2383866" cy="4595146"/>
          </a:xfrm>
          <a:prstGeom prst="rect">
            <a:avLst/>
          </a:prstGeom>
        </p:spPr>
      </p:pic>
      <p:pic>
        <p:nvPicPr>
          <p:cNvPr id="5" name="01">
            <a:hlinkClick r:id="" action="ppaction://media"/>
            <a:extLst>
              <a:ext uri="{FF2B5EF4-FFF2-40B4-BE49-F238E27FC236}">
                <a16:creationId xmlns:a16="http://schemas.microsoft.com/office/drawing/2014/main" id="{D2B5E6D8-0300-8340-B006-C8FABD44ECA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10136" t="19299" r="10526" b="4210"/>
          <a:stretch/>
        </p:blipFill>
        <p:spPr>
          <a:xfrm>
            <a:off x="4074858" y="1480510"/>
            <a:ext cx="4283395" cy="4588601"/>
          </a:xfrm>
          <a:prstGeom prst="rect">
            <a:avLst/>
          </a:prstGeom>
        </p:spPr>
      </p:pic>
      <p:pic>
        <p:nvPicPr>
          <p:cNvPr id="4" name="00">
            <a:hlinkClick r:id="" action="ppaction://media"/>
            <a:extLst>
              <a:ext uri="{FF2B5EF4-FFF2-40B4-BE49-F238E27FC236}">
                <a16:creationId xmlns:a16="http://schemas.microsoft.com/office/drawing/2014/main" id="{1CBC3793-20F9-374F-871B-9E8B59D8DADC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0"/>
          <a:srcRect l="10135" t="19299" r="11891" b="4210"/>
          <a:stretch/>
        </p:blipFill>
        <p:spPr>
          <a:xfrm>
            <a:off x="7937269" y="1480510"/>
            <a:ext cx="4209725" cy="4588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F75C2C-5EF0-D04B-BB29-E3EFEA21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We can animate our reconstructions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D49A1-FCC3-0B41-8B94-F42DBD0C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39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31B20B-6AB7-F74B-A2CB-A82DBAC5EF9F}"/>
              </a:ext>
            </a:extLst>
          </p:cNvPr>
          <p:cNvSpPr txBox="1"/>
          <p:nvPr/>
        </p:nvSpPr>
        <p:spPr>
          <a:xfrm>
            <a:off x="102854" y="6068833"/>
            <a:ext cx="1889408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9" dirty="0"/>
              <a:t>Input: Dense PC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AA659E-4C14-7C42-BC88-3A8E54AFD1A3}"/>
              </a:ext>
            </a:extLst>
          </p:cNvPr>
          <p:cNvSpPr txBox="1"/>
          <p:nvPr/>
        </p:nvSpPr>
        <p:spPr>
          <a:xfrm>
            <a:off x="2138026" y="6068833"/>
            <a:ext cx="1889408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9" dirty="0"/>
              <a:t>Registration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C2D9E9-14A2-6447-BE99-1DB15EA5442A}"/>
              </a:ext>
            </a:extLst>
          </p:cNvPr>
          <p:cNvSpPr txBox="1"/>
          <p:nvPr/>
        </p:nvSpPr>
        <p:spPr>
          <a:xfrm>
            <a:off x="4074857" y="6068387"/>
            <a:ext cx="3862411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9" dirty="0"/>
              <a:t>Input: Motion sequence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12C134-2FB0-7B4B-B7B7-9381ACDC7F28}"/>
              </a:ext>
            </a:extLst>
          </p:cNvPr>
          <p:cNvSpPr txBox="1"/>
          <p:nvPr/>
        </p:nvSpPr>
        <p:spPr>
          <a:xfrm>
            <a:off x="8747735" y="6068387"/>
            <a:ext cx="3009778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9" dirty="0"/>
              <a:t>Animated registration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4DD804-BCF2-CE46-A72F-F9EF009BFA78}"/>
              </a:ext>
            </a:extLst>
          </p:cNvPr>
          <p:cNvSpPr txBox="1"/>
          <p:nvPr/>
        </p:nvSpPr>
        <p:spPr>
          <a:xfrm>
            <a:off x="55617" y="6536810"/>
            <a:ext cx="317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IPNet. Bhatnagar et. al, ECCV'20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32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SMPL + Clothing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52" y="2243673"/>
            <a:ext cx="10290364" cy="124578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82" y="3853687"/>
            <a:ext cx="317500" cy="44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1880" y="3739939"/>
            <a:ext cx="3351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Pose parameters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0" y="4763386"/>
            <a:ext cx="406400" cy="558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6" y="5723505"/>
            <a:ext cx="495300" cy="419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5324" y="4675855"/>
            <a:ext cx="3607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Shape parameters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35032" y="5610771"/>
            <a:ext cx="5098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Personal details + clothing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0652" y="1512428"/>
            <a:ext cx="39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Vertices in a 0-pose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748646" y="2158759"/>
            <a:ext cx="0" cy="3247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0001-filter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4184" y="3258000"/>
            <a:ext cx="6400000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0100-filte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4184" y="3258000"/>
            <a:ext cx="6400000" cy="36000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7192422" y="6023553"/>
            <a:ext cx="2471324" cy="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42" y="2569738"/>
            <a:ext cx="81915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7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16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B0699F-92DD-DF49-B00B-CE8EB9FD96D0}"/>
              </a:ext>
            </a:extLst>
          </p:cNvPr>
          <p:cNvSpPr txBox="1"/>
          <p:nvPr/>
        </p:nvSpPr>
        <p:spPr>
          <a:xfrm>
            <a:off x="243124" y="5447781"/>
            <a:ext cx="3405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Input: Single View PC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77F1D-FA4D-E94C-80BA-A6B676083E32}"/>
              </a:ext>
            </a:extLst>
          </p:cNvPr>
          <p:cNvSpPr txBox="1"/>
          <p:nvPr/>
        </p:nvSpPr>
        <p:spPr>
          <a:xfrm>
            <a:off x="4393465" y="5454610"/>
            <a:ext cx="340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IP-Net surface &amp; parts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B4E37-2841-4548-81D8-886F5628252D}"/>
              </a:ext>
            </a:extLst>
          </p:cNvPr>
          <p:cNvSpPr txBox="1"/>
          <p:nvPr/>
        </p:nvSpPr>
        <p:spPr>
          <a:xfrm>
            <a:off x="9428710" y="5447781"/>
            <a:ext cx="1922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Registration</a:t>
            </a:r>
          </a:p>
        </p:txBody>
      </p:sp>
      <p:pic>
        <p:nvPicPr>
          <p:cNvPr id="10" name="00">
            <a:hlinkClick r:id="" action="ppaction://media"/>
            <a:extLst>
              <a:ext uri="{FF2B5EF4-FFF2-40B4-BE49-F238E27FC236}">
                <a16:creationId xmlns:a16="http://schemas.microsoft.com/office/drawing/2014/main" id="{2DD876F3-3289-8B4C-AEE0-BC50728743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6956" t="30546" r="22283" b="25100"/>
          <a:stretch/>
        </p:blipFill>
        <p:spPr>
          <a:xfrm>
            <a:off x="-729" y="1543202"/>
            <a:ext cx="3892806" cy="3779310"/>
          </a:xfrm>
          <a:prstGeom prst="rect">
            <a:avLst/>
          </a:prstGeom>
        </p:spPr>
      </p:pic>
      <p:pic>
        <p:nvPicPr>
          <p:cNvPr id="12" name="00">
            <a:hlinkClick r:id="" action="ppaction://media"/>
            <a:extLst>
              <a:ext uri="{FF2B5EF4-FFF2-40B4-BE49-F238E27FC236}">
                <a16:creationId xmlns:a16="http://schemas.microsoft.com/office/drawing/2014/main" id="{4F499BC9-B6F7-7541-A9D3-78E02B76F7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5740" t="23332" r="7038" b="31667"/>
          <a:stretch/>
        </p:blipFill>
        <p:spPr>
          <a:xfrm>
            <a:off x="3892077" y="1543202"/>
            <a:ext cx="4325209" cy="3779310"/>
          </a:xfrm>
          <a:prstGeom prst="rect">
            <a:avLst/>
          </a:prstGeom>
        </p:spPr>
      </p:pic>
      <p:pic>
        <p:nvPicPr>
          <p:cNvPr id="13" name="00">
            <a:hlinkClick r:id="" action="ppaction://media"/>
            <a:extLst>
              <a:ext uri="{FF2B5EF4-FFF2-40B4-BE49-F238E27FC236}">
                <a16:creationId xmlns:a16="http://schemas.microsoft.com/office/drawing/2014/main" id="{37F23235-807B-764B-A620-02BE79FD525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34444" t="34833" r="5741" b="16910"/>
          <a:stretch/>
        </p:blipFill>
        <p:spPr>
          <a:xfrm>
            <a:off x="7972781" y="1543202"/>
            <a:ext cx="4216044" cy="3779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A7C35B-A56F-CD4D-93D0-BEB74A24F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IPNet generalises to other domains.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26737-727D-A54D-B768-93A29851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/>
              <a:t>40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4A0A49-78AE-8142-849D-ADDBB6B5B465}"/>
              </a:ext>
            </a:extLst>
          </p:cNvPr>
          <p:cNvSpPr txBox="1"/>
          <p:nvPr/>
        </p:nvSpPr>
        <p:spPr>
          <a:xfrm>
            <a:off x="55617" y="6536810"/>
            <a:ext cx="317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IPNet. Bhatnagar et. al, ECCV'20</a:t>
            </a:r>
          </a:p>
        </p:txBody>
      </p:sp>
    </p:spTree>
    <p:extLst>
      <p:ext uri="{BB962C8B-B14F-4D97-AF65-F5344CB8AC3E}">
        <p14:creationId xmlns:p14="http://schemas.microsoft.com/office/powerpoint/2010/main" val="51256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7855E-1CF4-9A4E-B856-3E7F99D8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"learning" bring over ICP?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68922D-86CF-7148-980C-350903F2E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Learnt correspondences more reliable than just nearest point.</a:t>
            </a:r>
          </a:p>
          <a:p>
            <a:endParaRPr lang="en-GB" dirty="0"/>
          </a:p>
          <a:p>
            <a:r>
              <a:rPr lang="en-GB" dirty="0"/>
              <a:t>We can learn to complete/ denoise input shape.</a:t>
            </a:r>
            <a:br>
              <a:rPr lang="en-GB" dirty="0"/>
            </a:br>
            <a:r>
              <a:rPr lang="en-GB" dirty="0"/>
              <a:t>ICP struggles with with partial data.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865C7-8891-504F-8B07-AD9E27BE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6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9A3019-2999-864E-84E8-A41A641E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IPNet: Limitations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B64E-1688-E046-8D2D-6B5E9F90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42</a:t>
            </a:fld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jason">
            <a:hlinkClick r:id="" action="ppaction://media"/>
            <a:extLst>
              <a:ext uri="{FF2B5EF4-FFF2-40B4-BE49-F238E27FC236}">
                <a16:creationId xmlns:a16="http://schemas.microsoft.com/office/drawing/2014/main" id="{E87598E9-8423-1E48-965B-51F77C81A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-1092" t="443" r="263" b="234"/>
          <a:stretch/>
        </p:blipFill>
        <p:spPr>
          <a:xfrm flipH="1">
            <a:off x="432718" y="3090339"/>
            <a:ext cx="1707686" cy="1869110"/>
          </a:xfrm>
          <a:prstGeom prst="rect">
            <a:avLst/>
          </a:prstGeom>
        </p:spPr>
      </p:pic>
      <p:pic>
        <p:nvPicPr>
          <p:cNvPr id="11" name="jason">
            <a:hlinkClick r:id="" action="ppaction://media"/>
            <a:extLst>
              <a:ext uri="{FF2B5EF4-FFF2-40B4-BE49-F238E27FC236}">
                <a16:creationId xmlns:a16="http://schemas.microsoft.com/office/drawing/2014/main" id="{70AA8A72-769F-964E-A084-6C0AD96F41E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-273" t="463" r="446" b="-91"/>
          <a:stretch/>
        </p:blipFill>
        <p:spPr>
          <a:xfrm flipH="1">
            <a:off x="9899902" y="2835544"/>
            <a:ext cx="2062931" cy="2287514"/>
          </a:xfrm>
          <a:prstGeom prst="rect">
            <a:avLst/>
          </a:prstGeom>
        </p:spPr>
      </p:pic>
      <p:pic>
        <p:nvPicPr>
          <p:cNvPr id="12" name="jason">
            <a:hlinkClick r:id="" action="ppaction://media"/>
            <a:extLst>
              <a:ext uri="{FF2B5EF4-FFF2-40B4-BE49-F238E27FC236}">
                <a16:creationId xmlns:a16="http://schemas.microsoft.com/office/drawing/2014/main" id="{37FD9D37-2097-0243-BD1B-59520413FBE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555" t="1085" r="-381" b="41"/>
          <a:stretch/>
        </p:blipFill>
        <p:spPr>
          <a:xfrm flipH="1">
            <a:off x="3937430" y="2489599"/>
            <a:ext cx="1621774" cy="1784765"/>
          </a:xfrm>
          <a:prstGeom prst="rect">
            <a:avLst/>
          </a:prstGeom>
        </p:spPr>
      </p:pic>
      <p:pic>
        <p:nvPicPr>
          <p:cNvPr id="13" name="jason">
            <a:hlinkClick r:id="" action="ppaction://media"/>
            <a:extLst>
              <a:ext uri="{FF2B5EF4-FFF2-40B4-BE49-F238E27FC236}">
                <a16:creationId xmlns:a16="http://schemas.microsoft.com/office/drawing/2014/main" id="{20A6000F-89EE-9A4D-9E82-8AE3302785E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l="555" t="-121" r="-381" b="-558"/>
          <a:stretch/>
        </p:blipFill>
        <p:spPr>
          <a:xfrm flipH="1">
            <a:off x="3937430" y="4355755"/>
            <a:ext cx="1621774" cy="1817365"/>
          </a:xfrm>
          <a:prstGeom prst="rect">
            <a:avLst/>
          </a:prstGeom>
        </p:spPr>
      </p:pic>
      <p:sp>
        <p:nvSpPr>
          <p:cNvPr id="9" name="Trapezoid 8">
            <a:extLst>
              <a:ext uri="{FF2B5EF4-FFF2-40B4-BE49-F238E27FC236}">
                <a16:creationId xmlns:a16="http://schemas.microsoft.com/office/drawing/2014/main" id="{9DCE460D-0F4B-7E45-AC7E-9E8647CD2BF1}"/>
              </a:ext>
            </a:extLst>
          </p:cNvPr>
          <p:cNvSpPr/>
          <p:nvPr/>
        </p:nvSpPr>
        <p:spPr>
          <a:xfrm rot="5400000">
            <a:off x="1601284" y="3417506"/>
            <a:ext cx="2770523" cy="1259329"/>
          </a:xfrm>
          <a:prstGeom prst="trapezoi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9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IP-Net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99C656-97E2-0945-992F-6338C1C5DD0F}"/>
              </a:ext>
            </a:extLst>
          </p:cNvPr>
          <p:cNvSpPr txBox="1"/>
          <p:nvPr/>
        </p:nvSpPr>
        <p:spPr>
          <a:xfrm>
            <a:off x="5760574" y="5123058"/>
            <a:ext cx="362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Non-rigidly register with SMPL+D to outer surface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49CB2B-73AA-594E-A6AF-42D91CDF1FB5}"/>
              </a:ext>
            </a:extLst>
          </p:cNvPr>
          <p:cNvSpPr txBox="1"/>
          <p:nvPr/>
        </p:nvSpPr>
        <p:spPr>
          <a:xfrm>
            <a:off x="5627936" y="2463265"/>
            <a:ext cx="1843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Fit SMPL to inner surface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8572BA-D380-3C41-9112-696102B90FCC}"/>
              </a:ext>
            </a:extLst>
          </p:cNvPr>
          <p:cNvSpPr txBox="1"/>
          <p:nvPr/>
        </p:nvSpPr>
        <p:spPr>
          <a:xfrm>
            <a:off x="3425125" y="1713422"/>
            <a:ext cx="2335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IP-Net: Inner</a:t>
            </a:r>
          </a:p>
          <a:p>
            <a:pPr algn="ctr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surface + parts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39FCE5-4BE5-2645-A2C9-BB23660D95BB}"/>
              </a:ext>
            </a:extLst>
          </p:cNvPr>
          <p:cNvSpPr txBox="1"/>
          <p:nvPr/>
        </p:nvSpPr>
        <p:spPr>
          <a:xfrm>
            <a:off x="3735092" y="5793218"/>
            <a:ext cx="2025482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9" dirty="0">
                <a:latin typeface="Arial" panose="020B0604020202020204" pitchFamily="34" charset="0"/>
                <a:cs typeface="Arial" panose="020B0604020202020204" pitchFamily="34" charset="0"/>
              </a:rPr>
              <a:t>IP-Net: Outer surface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0FEFF2-D96B-A642-8503-206FE2A60B96}"/>
              </a:ext>
            </a:extLst>
          </p:cNvPr>
          <p:cNvSpPr txBox="1"/>
          <p:nvPr/>
        </p:nvSpPr>
        <p:spPr>
          <a:xfrm>
            <a:off x="106849" y="4959449"/>
            <a:ext cx="2113658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9" dirty="0">
                <a:latin typeface="Arial" panose="020B0604020202020204" pitchFamily="34" charset="0"/>
                <a:cs typeface="Arial" panose="020B0604020202020204" pitchFamily="34" charset="0"/>
              </a:rPr>
              <a:t>Input: Sparse point cloud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E9817C-AEFD-7D43-8065-E2A01BF96CC5}"/>
              </a:ext>
            </a:extLst>
          </p:cNvPr>
          <p:cNvSpPr txBox="1"/>
          <p:nvPr/>
        </p:nvSpPr>
        <p:spPr>
          <a:xfrm>
            <a:off x="9731536" y="5185502"/>
            <a:ext cx="2231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SMPL+D registration</a:t>
            </a:r>
          </a:p>
        </p:txBody>
      </p:sp>
      <p:pic>
        <p:nvPicPr>
          <p:cNvPr id="39" name="00">
            <a:hlinkClick r:id="" action="ppaction://media"/>
            <a:extLst>
              <a:ext uri="{FF2B5EF4-FFF2-40B4-BE49-F238E27FC236}">
                <a16:creationId xmlns:a16="http://schemas.microsoft.com/office/drawing/2014/main" id="{49BC16EA-00F2-914C-B6A0-E17BCE2BB537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7875975" y="2489598"/>
            <a:ext cx="1607321" cy="178591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EAD087-10AE-B74F-85E6-E9197EF4EBDF}"/>
              </a:ext>
            </a:extLst>
          </p:cNvPr>
          <p:cNvCxnSpPr>
            <a:cxnSpLocks/>
            <a:stCxn id="12" idx="1"/>
          </p:cNvCxnSpPr>
          <p:nvPr/>
        </p:nvCxnSpPr>
        <p:spPr>
          <a:xfrm>
            <a:off x="5559204" y="3381981"/>
            <a:ext cx="2275861" cy="0"/>
          </a:xfrm>
          <a:prstGeom prst="straightConnector1">
            <a:avLst/>
          </a:prstGeom>
          <a:ln w="1270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23022FE-85B0-A844-BC9B-807F68EE2334}"/>
              </a:ext>
            </a:extLst>
          </p:cNvPr>
          <p:cNvCxnSpPr>
            <a:cxnSpLocks/>
          </p:cNvCxnSpPr>
          <p:nvPr/>
        </p:nvCxnSpPr>
        <p:spPr>
          <a:xfrm flipH="1">
            <a:off x="5559204" y="3983036"/>
            <a:ext cx="2226736" cy="707503"/>
          </a:xfrm>
          <a:prstGeom prst="straightConnector1">
            <a:avLst/>
          </a:prstGeom>
          <a:ln w="1270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FEB5035-29A7-624D-AF97-2A66AE94BFA7}"/>
              </a:ext>
            </a:extLst>
          </p:cNvPr>
          <p:cNvCxnSpPr>
            <a:cxnSpLocks/>
          </p:cNvCxnSpPr>
          <p:nvPr/>
        </p:nvCxnSpPr>
        <p:spPr>
          <a:xfrm>
            <a:off x="5559204" y="4959449"/>
            <a:ext cx="4271967" cy="0"/>
          </a:xfrm>
          <a:prstGeom prst="straightConnector1">
            <a:avLst/>
          </a:prstGeom>
          <a:ln w="1270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5972D32-8D1A-E948-B774-5EBEC369BBC1}"/>
              </a:ext>
            </a:extLst>
          </p:cNvPr>
          <p:cNvSpPr txBox="1"/>
          <p:nvPr/>
        </p:nvSpPr>
        <p:spPr>
          <a:xfrm>
            <a:off x="371504" y="1252765"/>
            <a:ext cx="518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Implicit Reconstruction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3F95D-E15F-6D48-B1FF-DC3C4EFCDD06}"/>
              </a:ext>
            </a:extLst>
          </p:cNvPr>
          <p:cNvSpPr txBox="1"/>
          <p:nvPr/>
        </p:nvSpPr>
        <p:spPr>
          <a:xfrm>
            <a:off x="5559204" y="1252765"/>
            <a:ext cx="625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Mesh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25BE355-40B9-6C46-B35C-2C562F16A947}"/>
              </a:ext>
            </a:extLst>
          </p:cNvPr>
          <p:cNvCxnSpPr/>
          <p:nvPr/>
        </p:nvCxnSpPr>
        <p:spPr>
          <a:xfrm>
            <a:off x="837981" y="1639397"/>
            <a:ext cx="47899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B2130C9-F189-B740-9AE7-3607BEDC5F98}"/>
              </a:ext>
            </a:extLst>
          </p:cNvPr>
          <p:cNvCxnSpPr>
            <a:cxnSpLocks/>
          </p:cNvCxnSpPr>
          <p:nvPr/>
        </p:nvCxnSpPr>
        <p:spPr>
          <a:xfrm>
            <a:off x="6094412" y="1645167"/>
            <a:ext cx="52564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551A5C8-8F6D-E84D-8B3D-2172348A6732}"/>
              </a:ext>
            </a:extLst>
          </p:cNvPr>
          <p:cNvSpPr/>
          <p:nvPr/>
        </p:nvSpPr>
        <p:spPr>
          <a:xfrm>
            <a:off x="106849" y="1176436"/>
            <a:ext cx="11979134" cy="544752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0930581-F6AA-C14F-9C83-EFF5B6D39A5B}"/>
              </a:ext>
            </a:extLst>
          </p:cNvPr>
          <p:cNvSpPr/>
          <p:nvPr/>
        </p:nvSpPr>
        <p:spPr>
          <a:xfrm>
            <a:off x="3846758" y="1405439"/>
            <a:ext cx="7101516" cy="235154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Marching cube to get surfaces.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sz="2400" dirty="0"/>
              <a:t>Computationally expensive.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sz="2400" dirty="0"/>
              <a:t>Non-differentiable.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0CF3B0-E963-6543-81D1-8BA2C78F0FFB}"/>
              </a:ext>
            </a:extLst>
          </p:cNvPr>
          <p:cNvSpPr/>
          <p:nvPr/>
        </p:nvSpPr>
        <p:spPr>
          <a:xfrm>
            <a:off x="5760574" y="4293603"/>
            <a:ext cx="4801930" cy="235154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IPNet correspondences not differentiable </a:t>
            </a:r>
            <a:r>
              <a:rPr lang="en-GB" sz="2800" dirty="0" err="1"/>
              <a:t>wrt</a:t>
            </a:r>
            <a:r>
              <a:rPr lang="en-GB" sz="2800" dirty="0"/>
              <a:t>. SMPL fitting.</a:t>
            </a:r>
          </a:p>
        </p:txBody>
      </p:sp>
    </p:spTree>
    <p:extLst>
      <p:ext uri="{BB962C8B-B14F-4D97-AF65-F5344CB8AC3E}">
        <p14:creationId xmlns:p14="http://schemas.microsoft.com/office/powerpoint/2010/main" val="161044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1B71-E8E4-2647-B064-CC637366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Q. Is ICP differentiable </a:t>
            </a:r>
            <a:r>
              <a:rPr lang="en-GB" dirty="0" err="1"/>
              <a:t>wrt</a:t>
            </a:r>
            <a:r>
              <a:rPr lang="en-GB" dirty="0"/>
              <a:t>. SMPL fitting?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8723C7-C33F-0243-848A-E24C3EF2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Recall ICP formulation…</a:t>
            </a:r>
          </a:p>
          <a:p>
            <a:endParaRPr lang="en-GB" dirty="0"/>
          </a:p>
          <a:p>
            <a:r>
              <a:rPr lang="en-GB" dirty="0"/>
              <a:t>Is it differentiable?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5D573-0F20-F34E-927B-627FB4CA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0022F-1AAD-4D4E-AA53-83A2BACE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80" t="9201" r="11374" b="20262"/>
          <a:stretch/>
        </p:blipFill>
        <p:spPr>
          <a:xfrm>
            <a:off x="4731185" y="1997646"/>
            <a:ext cx="7219260" cy="38117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1884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DEA5-D8B0-794E-B40E-325C40F4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395F2F-F060-A343-BE6F-99F1D8A58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Can we make correspondences differentiable?</a:t>
            </a:r>
            <a:br>
              <a:rPr lang="en-GB" sz="3600" dirty="0"/>
            </a:br>
            <a:r>
              <a:rPr lang="en-GB" sz="3600" b="1" dirty="0">
                <a:sym typeface="Wingdings" pitchFamily="2" charset="2"/>
              </a:rPr>
              <a:t></a:t>
            </a:r>
            <a:r>
              <a:rPr lang="en-GB" sz="3200" b="1" dirty="0"/>
              <a:t>End-to-end differentiable registration?</a:t>
            </a:r>
          </a:p>
          <a:p>
            <a:endParaRPr lang="en-GB" sz="3200" b="1" dirty="0"/>
          </a:p>
          <a:p>
            <a:r>
              <a:rPr lang="en-GB" sz="3200" dirty="0"/>
              <a:t>Can we remove expensive marching cubes?</a:t>
            </a:r>
            <a:endParaRPr lang="en-GB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DF854-21BF-6A48-B326-C5CD73AE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44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32BB9A-FF84-C140-8AAE-8C6857AD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3D scan </a:t>
            </a:r>
            <a:r>
              <a:rPr lang="en-GB" dirty="0">
                <a:sym typeface="Wingdings" pitchFamily="2" charset="2"/>
              </a:rPr>
              <a:t> Human Model</a:t>
            </a:r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FB060-E52F-4044-9558-9EC25F41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8D269-1C5A-9041-91C6-D8280E46E01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97216-BD27-484D-BA6B-7F78CE1B36A7}"/>
              </a:ext>
            </a:extLst>
          </p:cNvPr>
          <p:cNvSpPr txBox="1"/>
          <p:nvPr/>
        </p:nvSpPr>
        <p:spPr>
          <a:xfrm>
            <a:off x="347574" y="1759812"/>
            <a:ext cx="4128582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Input: 3D scan/ Pointcloud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637B40-5F9B-AF44-8114-DA162FC03EA2}"/>
              </a:ext>
            </a:extLst>
          </p:cNvPr>
          <p:cNvSpPr txBox="1"/>
          <p:nvPr/>
        </p:nvSpPr>
        <p:spPr>
          <a:xfrm>
            <a:off x="4324069" y="1732663"/>
            <a:ext cx="3889801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 coded SMPL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B6415D-37B9-8240-8C56-4C89F77F0808}"/>
              </a:ext>
            </a:extLst>
          </p:cNvPr>
          <p:cNvSpPr txBox="1"/>
          <p:nvPr/>
        </p:nvSpPr>
        <p:spPr>
          <a:xfrm>
            <a:off x="8027604" y="1759811"/>
            <a:ext cx="4259500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Output: Registered SMPL+D</a:t>
            </a:r>
          </a:p>
        </p:txBody>
      </p:sp>
      <p:pic>
        <p:nvPicPr>
          <p:cNvPr id="2" name="test">
            <a:hlinkClick r:id="" action="ppaction://media"/>
            <a:extLst>
              <a:ext uri="{FF2B5EF4-FFF2-40B4-BE49-F238E27FC236}">
                <a16:creationId xmlns:a16="http://schemas.microsoft.com/office/drawing/2014/main" id="{35524563-B77B-D447-9EA6-C5A9BC406B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269" t="6982" r="13206"/>
          <a:stretch/>
        </p:blipFill>
        <p:spPr>
          <a:xfrm>
            <a:off x="4324069" y="2563403"/>
            <a:ext cx="3889801" cy="3960097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556400-38E2-744C-A5E5-E0913915E9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33" r="11888"/>
          <a:stretch/>
        </p:blipFill>
        <p:spPr>
          <a:xfrm>
            <a:off x="9169163" y="2468867"/>
            <a:ext cx="1620874" cy="3827510"/>
          </a:xfrm>
          <a:prstGeom prst="rect">
            <a:avLst/>
          </a:prstGeom>
          <a:effectLst>
            <a:outerShdw blurRad="76200" dir="18900000" sy="23000" kx="-1200000" algn="bl" rotWithShape="0">
              <a:schemeClr val="tx1">
                <a:alpha val="20000"/>
              </a:scheme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B1A403-7CD3-1446-9C26-A6ABCA2BC5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60" t="8222" r="36860" b="4866"/>
          <a:stretch/>
        </p:blipFill>
        <p:spPr>
          <a:xfrm>
            <a:off x="944136" y="2563403"/>
            <a:ext cx="1394369" cy="3735228"/>
          </a:xfrm>
          <a:prstGeom prst="rect">
            <a:avLst/>
          </a:prstGeom>
          <a:effectLst>
            <a:outerShdw blurRad="76200" dir="18900000" sy="23000" kx="-1200000" algn="bl" rotWithShape="0">
              <a:schemeClr val="tx1">
                <a:alpha val="20000"/>
              </a:scheme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6CE7D9-FE82-E041-B6AE-02FCE0841A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641" t="7315" r="37042" b="1991"/>
          <a:stretch/>
        </p:blipFill>
        <p:spPr>
          <a:xfrm>
            <a:off x="2331525" y="2482123"/>
            <a:ext cx="1434519" cy="3897786"/>
          </a:xfrm>
          <a:prstGeom prst="rect">
            <a:avLst/>
          </a:prstGeom>
          <a:effectLst>
            <a:outerShdw blurRad="76200" dir="18900000" sy="23000" kx="-1200000" algn="bl" rotWithShape="0">
              <a:schemeClr val="tx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075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6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9AC0-30EF-3649-93CA-2036354F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Problem: Traditional registration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583E212-D672-2E43-9D38-0BDAE75AF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4239088" cy="4351338"/>
          </a:xfrm>
        </p:spPr>
        <p:txBody>
          <a:bodyPr>
            <a:normAutofit/>
          </a:bodyPr>
          <a:lstStyle/>
          <a:p>
            <a:pPr marL="514196" indent="-514196">
              <a:buFont typeface="+mj-lt"/>
              <a:buAutoNum type="arabicPeriod"/>
            </a:pPr>
            <a:r>
              <a:rPr lang="en-GB" dirty="0"/>
              <a:t>Get correspondences.</a:t>
            </a:r>
          </a:p>
          <a:p>
            <a:pPr lvl="1"/>
            <a:r>
              <a:rPr lang="en-GB" dirty="0" err="1"/>
              <a:t>Keypoints</a:t>
            </a:r>
            <a:r>
              <a:rPr lang="en-GB" dirty="0"/>
              <a:t> / Landmarks</a:t>
            </a:r>
          </a:p>
          <a:p>
            <a:pPr lvl="1"/>
            <a:r>
              <a:rPr lang="en-GB" dirty="0"/>
              <a:t>Closest point</a:t>
            </a:r>
          </a:p>
          <a:p>
            <a:pPr lvl="1"/>
            <a:r>
              <a:rPr lang="en-GB" dirty="0"/>
              <a:t>Pre-trained network</a:t>
            </a:r>
          </a:p>
          <a:p>
            <a:endParaRPr lang="en-GB" dirty="0"/>
          </a:p>
          <a:p>
            <a:pPr marL="514196" indent="-514196">
              <a:buFont typeface="+mj-lt"/>
              <a:buAutoNum type="arabicPeriod" startAt="2"/>
            </a:pPr>
            <a:r>
              <a:rPr lang="en-GB" dirty="0"/>
              <a:t>Minimize the distance.</a:t>
            </a:r>
          </a:p>
          <a:p>
            <a:pPr lvl="1"/>
            <a:r>
              <a:rPr lang="en-GB" dirty="0"/>
              <a:t>Optimize the model parameters.</a:t>
            </a:r>
          </a:p>
          <a:p>
            <a:pPr lvl="1"/>
            <a:endParaRPr lang="en-GB" dirty="0"/>
          </a:p>
          <a:p>
            <a:pPr marL="514196" indent="-514196">
              <a:buFont typeface="+mj-lt"/>
              <a:buAutoNum type="arabicPeriod" startAt="3"/>
            </a:pPr>
            <a:r>
              <a:rPr lang="en-GB" dirty="0"/>
              <a:t>Iterate over 1 &amp; 2.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7323AA0-70A9-3B46-8BFF-B632B019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/>
              <a:t>46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85F856-15BC-464C-8D7C-E133F0F40BEE}"/>
              </a:ext>
            </a:extLst>
          </p:cNvPr>
          <p:cNvGrpSpPr/>
          <p:nvPr/>
        </p:nvGrpSpPr>
        <p:grpSpPr>
          <a:xfrm>
            <a:off x="6569737" y="1600205"/>
            <a:ext cx="3587618" cy="2684893"/>
            <a:chOff x="6412725" y="1994985"/>
            <a:chExt cx="5572474" cy="41859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8E9E92-4F19-FF41-9399-8D58F2143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060" t="4739" r="37716" b="12992"/>
            <a:stretch/>
          </p:blipFill>
          <p:spPr>
            <a:xfrm>
              <a:off x="6412725" y="1994985"/>
              <a:ext cx="1249782" cy="4107237"/>
            </a:xfrm>
            <a:prstGeom prst="rect">
              <a:avLst/>
            </a:prstGeom>
            <a:effectLst>
              <a:outerShdw blurRad="76200" dir="18900000" sy="23000" kx="-1200000" algn="bl" rotWithShape="0">
                <a:schemeClr val="bg1">
                  <a:alpha val="20000"/>
                </a:scheme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12F8EE-2C0C-4342-B5CA-F1C3B998E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33" t="28725" r="30341" b="13826"/>
            <a:stretch/>
          </p:blipFill>
          <p:spPr>
            <a:xfrm>
              <a:off x="7851643" y="2052848"/>
              <a:ext cx="3977094" cy="4128121"/>
            </a:xfrm>
            <a:prstGeom prst="rect">
              <a:avLst/>
            </a:prstGeom>
            <a:effectLst>
              <a:outerShdw blurRad="76200" dir="18900000" sy="23000" kx="-1200000" algn="bl" rotWithShape="0">
                <a:schemeClr val="bg1">
                  <a:alpha val="20000"/>
                </a:schemeClr>
              </a:outerShdw>
            </a:effec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BCA8586-18F9-CC45-AF89-E477A6270AE7}"/>
                </a:ext>
              </a:extLst>
            </p:cNvPr>
            <p:cNvSpPr/>
            <p:nvPr/>
          </p:nvSpPr>
          <p:spPr>
            <a:xfrm>
              <a:off x="7283197" y="3006545"/>
              <a:ext cx="230763" cy="2307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0E62EC3-0CD8-5345-BE1F-CAA50487EA74}"/>
                </a:ext>
              </a:extLst>
            </p:cNvPr>
            <p:cNvSpPr/>
            <p:nvPr/>
          </p:nvSpPr>
          <p:spPr>
            <a:xfrm>
              <a:off x="10197177" y="2675952"/>
              <a:ext cx="230763" cy="2307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FBC8D7-CF1F-3840-83AE-A138443CFE8A}"/>
                </a:ext>
              </a:extLst>
            </p:cNvPr>
            <p:cNvSpPr/>
            <p:nvPr/>
          </p:nvSpPr>
          <p:spPr>
            <a:xfrm>
              <a:off x="7016803" y="5902324"/>
              <a:ext cx="230763" cy="2307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59BB2F0-6F65-9744-8D8D-55A5F582D768}"/>
                </a:ext>
              </a:extLst>
            </p:cNvPr>
            <p:cNvSpPr/>
            <p:nvPr/>
          </p:nvSpPr>
          <p:spPr>
            <a:xfrm>
              <a:off x="10012217" y="5869502"/>
              <a:ext cx="230763" cy="2307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73ECC39-4860-7049-8900-2220AF8A20F3}"/>
                </a:ext>
              </a:extLst>
            </p:cNvPr>
            <p:cNvSpPr/>
            <p:nvPr/>
          </p:nvSpPr>
          <p:spPr>
            <a:xfrm>
              <a:off x="6496677" y="3484642"/>
              <a:ext cx="230763" cy="2307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28588EF-DA81-5245-9427-16977B795AA2}"/>
                </a:ext>
              </a:extLst>
            </p:cNvPr>
            <p:cNvSpPr/>
            <p:nvPr/>
          </p:nvSpPr>
          <p:spPr>
            <a:xfrm>
              <a:off x="11599323" y="2762639"/>
              <a:ext cx="230763" cy="2307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6185CD-B59E-D547-83EF-E2F312320A35}"/>
                </a:ext>
              </a:extLst>
            </p:cNvPr>
            <p:cNvSpPr txBox="1"/>
            <p:nvPr/>
          </p:nvSpPr>
          <p:spPr>
            <a:xfrm>
              <a:off x="7437429" y="5509306"/>
              <a:ext cx="1496174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399" dirty="0">
                  <a:solidFill>
                    <a:schemeClr val="bg1"/>
                  </a:solidFill>
                </a:rPr>
                <a:t>Input Scan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A2ACDB-3EAF-A34A-A5C2-6F9E22297468}"/>
                </a:ext>
              </a:extLst>
            </p:cNvPr>
            <p:cNvSpPr txBox="1"/>
            <p:nvPr/>
          </p:nvSpPr>
          <p:spPr>
            <a:xfrm>
              <a:off x="10247676" y="5504030"/>
              <a:ext cx="1737523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399" dirty="0">
                  <a:solidFill>
                    <a:schemeClr val="bg1"/>
                  </a:solidFill>
                </a:rPr>
                <a:t>SMPL model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8A6395A-A454-1D4D-B88C-7F77B7DD1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989" y="2754490"/>
            <a:ext cx="231437" cy="2129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981874-F657-4C4A-888C-1D1D99D84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3299" y="2383347"/>
            <a:ext cx="377190" cy="22631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4A2A03-0434-344E-A66D-7732CC9CB436}"/>
              </a:ext>
            </a:extLst>
          </p:cNvPr>
          <p:cNvCxnSpPr>
            <a:stCxn id="11" idx="6"/>
            <a:endCxn id="12" idx="3"/>
          </p:cNvCxnSpPr>
          <p:nvPr/>
        </p:nvCxnSpPr>
        <p:spPr>
          <a:xfrm flipV="1">
            <a:off x="6772354" y="2218915"/>
            <a:ext cx="3158327" cy="4107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38A3B5-C630-9E48-AC0F-C48978255977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7197211" y="2110984"/>
            <a:ext cx="1808996" cy="212044"/>
          </a:xfrm>
          <a:prstGeom prst="line">
            <a:avLst/>
          </a:prstGeom>
          <a:ln>
            <a:solidFill>
              <a:srgbClr val="8064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0DBF7AA9-C17C-BF43-9E4E-915C9AA47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7070" y="4649856"/>
            <a:ext cx="6172200" cy="10541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4577EA2-920E-B042-A236-9C88242BC291}"/>
              </a:ext>
            </a:extLst>
          </p:cNvPr>
          <p:cNvSpPr/>
          <p:nvPr/>
        </p:nvSpPr>
        <p:spPr>
          <a:xfrm>
            <a:off x="609441" y="2457781"/>
            <a:ext cx="10820559" cy="2046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199" dirty="0"/>
              <a:t>- Instance specific</a:t>
            </a:r>
          </a:p>
          <a:p>
            <a:r>
              <a:rPr lang="en-GB" sz="3199" dirty="0"/>
              <a:t>- Prone to local minima</a:t>
            </a:r>
          </a:p>
          <a:p>
            <a:r>
              <a:rPr lang="en-GB" sz="3199" dirty="0"/>
              <a:t>- Not End-to-end Differentiable </a:t>
            </a:r>
            <a:r>
              <a:rPr lang="en-GB" sz="3199" dirty="0" err="1"/>
              <a:t>wrt</a:t>
            </a:r>
            <a:r>
              <a:rPr lang="en-GB" sz="3199" dirty="0"/>
              <a:t>. Correspondences !!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AC163E-C410-D046-A354-2E891FC98E0C}"/>
              </a:ext>
            </a:extLst>
          </p:cNvPr>
          <p:cNvSpPr txBox="1"/>
          <p:nvPr/>
        </p:nvSpPr>
        <p:spPr>
          <a:xfrm>
            <a:off x="55617" y="6536810"/>
            <a:ext cx="372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LoopReg. Bhatnagar et. al, NeurIPS'20</a:t>
            </a:r>
          </a:p>
        </p:txBody>
      </p:sp>
    </p:spTree>
    <p:extLst>
      <p:ext uri="{BB962C8B-B14F-4D97-AF65-F5344CB8AC3E}">
        <p14:creationId xmlns:p14="http://schemas.microsoft.com/office/powerpoint/2010/main" val="395070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3E78-A38A-4041-8302-37462CB6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Can we jointly optimize over model and correspondences without supervision?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84CEA-DDD9-6748-A789-AA8D9E3A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/>
              <a:t>47</a:t>
            </a:fld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8907921-DD30-7749-8291-FB102F0EF31D}"/>
              </a:ext>
            </a:extLst>
          </p:cNvPr>
          <p:cNvGrpSpPr/>
          <p:nvPr/>
        </p:nvGrpSpPr>
        <p:grpSpPr>
          <a:xfrm>
            <a:off x="206375" y="1931004"/>
            <a:ext cx="11779249" cy="4249079"/>
            <a:chOff x="206375" y="1931004"/>
            <a:chExt cx="11779249" cy="424907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5A0580-5C08-E74D-BC05-864A1B8048E8}"/>
                </a:ext>
              </a:extLst>
            </p:cNvPr>
            <p:cNvGrpSpPr/>
            <p:nvPr/>
          </p:nvGrpSpPr>
          <p:grpSpPr>
            <a:xfrm>
              <a:off x="206375" y="2335653"/>
              <a:ext cx="11779249" cy="3844430"/>
              <a:chOff x="96689" y="2356"/>
              <a:chExt cx="5769259" cy="1882931"/>
            </a:xfrm>
            <a:solidFill>
              <a:schemeClr val="bg1"/>
            </a:solidFill>
            <a:effectLst/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8EDF519-B980-DA48-BED7-D424DDA056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933" t="28725" r="30341" b="13826"/>
              <a:stretch/>
            </p:blipFill>
            <p:spPr>
              <a:xfrm>
                <a:off x="4435235" y="146809"/>
                <a:ext cx="1430713" cy="1485043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DF0A7F0-5A87-4546-993F-4A622DE32EC3}"/>
                  </a:ext>
                </a:extLst>
              </p:cNvPr>
              <p:cNvGrpSpPr/>
              <p:nvPr/>
            </p:nvGrpSpPr>
            <p:grpSpPr>
              <a:xfrm>
                <a:off x="436471" y="7022"/>
                <a:ext cx="5400494" cy="1676159"/>
                <a:chOff x="459069" y="7022"/>
                <a:chExt cx="4370410" cy="1676159"/>
              </a:xfrm>
              <a:grpFill/>
            </p:grpSpPr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1422F12D-3DDB-0645-A289-3D8292D8BF34}"/>
                    </a:ext>
                  </a:extLst>
                </p:cNvPr>
                <p:cNvSpPr/>
                <p:nvPr/>
              </p:nvSpPr>
              <p:spPr>
                <a:xfrm>
                  <a:off x="554942" y="164579"/>
                  <a:ext cx="4274537" cy="1269241"/>
                </a:xfrm>
                <a:prstGeom prst="arc">
                  <a:avLst>
                    <a:gd name="adj1" fmla="val 11164977"/>
                    <a:gd name="adj2" fmla="val 21036762"/>
                  </a:avLst>
                </a:prstGeom>
                <a:noFill/>
                <a:ln>
                  <a:solidFill>
                    <a:schemeClr val="tx1"/>
                  </a:solidFill>
                  <a:tailEnd type="triangle"/>
                </a:ln>
                <a:effectLst>
                  <a:outerShdw blurRad="76200" dir="18900000" sy="23000" kx="-1200000" algn="bl" rotWithShape="0">
                    <a:schemeClr val="bg1">
                      <a:alpha val="2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7" name="Arc 26">
                  <a:extLst>
                    <a:ext uri="{FF2B5EF4-FFF2-40B4-BE49-F238E27FC236}">
                      <a16:creationId xmlns:a16="http://schemas.microsoft.com/office/drawing/2014/main" id="{4C66250F-541D-6F46-8203-BB7310B51725}"/>
                    </a:ext>
                  </a:extLst>
                </p:cNvPr>
                <p:cNvSpPr/>
                <p:nvPr/>
              </p:nvSpPr>
              <p:spPr>
                <a:xfrm rot="21353516">
                  <a:off x="459069" y="12036"/>
                  <a:ext cx="4095439" cy="1671145"/>
                </a:xfrm>
                <a:prstGeom prst="arc">
                  <a:avLst>
                    <a:gd name="adj1" fmla="val 21407278"/>
                    <a:gd name="adj2" fmla="val 3457563"/>
                  </a:avLst>
                </a:prstGeom>
                <a:noFill/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Arc 27">
                  <a:extLst>
                    <a:ext uri="{FF2B5EF4-FFF2-40B4-BE49-F238E27FC236}">
                      <a16:creationId xmlns:a16="http://schemas.microsoft.com/office/drawing/2014/main" id="{C0679304-633F-2940-BBFA-E98551148D69}"/>
                    </a:ext>
                  </a:extLst>
                </p:cNvPr>
                <p:cNvSpPr/>
                <p:nvPr/>
              </p:nvSpPr>
              <p:spPr>
                <a:xfrm>
                  <a:off x="566125" y="7022"/>
                  <a:ext cx="3981237" cy="1671145"/>
                </a:xfrm>
                <a:prstGeom prst="arc">
                  <a:avLst>
                    <a:gd name="adj1" fmla="val 6530361"/>
                    <a:gd name="adj2" fmla="val 11038961"/>
                  </a:avLst>
                </a:prstGeom>
                <a:noFill/>
                <a:ln>
                  <a:solidFill>
                    <a:schemeClr val="bg1"/>
                  </a:solidFill>
                  <a:tailEnd type="triangl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5B6358A-B39F-2B4C-8747-DD0B2AB81C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060" t="4738" r="35588" b="7170"/>
              <a:stretch/>
            </p:blipFill>
            <p:spPr>
              <a:xfrm>
                <a:off x="2727581" y="286537"/>
                <a:ext cx="503302" cy="158583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C9A67BA-7E5E-C34C-8E88-492F389DF7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060" t="4739" r="37716" b="12992"/>
              <a:stretch/>
            </p:blipFill>
            <p:spPr>
              <a:xfrm>
                <a:off x="105560" y="37721"/>
                <a:ext cx="450658" cy="1481025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schemeClr val="bg1">
                    <a:alpha val="20000"/>
                  </a:schemeClr>
                </a:outerShdw>
              </a:effec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9D316BD-1490-6F4B-967B-126060EFA8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326" t="5854" r="37716" b="7171"/>
              <a:stretch/>
            </p:blipFill>
            <p:spPr>
              <a:xfrm>
                <a:off x="3114954" y="319526"/>
                <a:ext cx="419357" cy="1565761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5830F3D-15F9-C946-A00F-2574BFAB37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143" t="5854" r="37117" b="9203"/>
              <a:stretch/>
            </p:blipFill>
            <p:spPr>
              <a:xfrm>
                <a:off x="412612" y="39290"/>
                <a:ext cx="470015" cy="1529165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schemeClr val="bg1">
                    <a:alpha val="20000"/>
                  </a:schemeClr>
                </a:outerShdw>
              </a:effectLst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672E563-0080-BA4E-B7BC-DBA8521FC441}"/>
                  </a:ext>
                </a:extLst>
              </p:cNvPr>
              <p:cNvSpPr/>
              <p:nvPr/>
            </p:nvSpPr>
            <p:spPr>
              <a:xfrm>
                <a:off x="389732" y="571065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AA8C11A-237A-7F4D-A355-8ACC0591D408}"/>
                  </a:ext>
                </a:extLst>
              </p:cNvPr>
              <p:cNvSpPr/>
              <p:nvPr/>
            </p:nvSpPr>
            <p:spPr>
              <a:xfrm>
                <a:off x="695767" y="571065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FE7142E-141B-8748-B4E4-BF4E3992E464}"/>
                  </a:ext>
                </a:extLst>
              </p:cNvPr>
              <p:cNvSpPr/>
              <p:nvPr/>
            </p:nvSpPr>
            <p:spPr>
              <a:xfrm>
                <a:off x="3016033" y="849249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5B882DB-0AF1-964E-A753-D4190D9EB7F7}"/>
                  </a:ext>
                </a:extLst>
              </p:cNvPr>
              <p:cNvSpPr/>
              <p:nvPr/>
            </p:nvSpPr>
            <p:spPr>
              <a:xfrm>
                <a:off x="5396120" y="408900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11669BE-763E-3A4E-80BC-224D71193317}"/>
                  </a:ext>
                </a:extLst>
              </p:cNvPr>
              <p:cNvSpPr/>
              <p:nvPr/>
            </p:nvSpPr>
            <p:spPr>
              <a:xfrm>
                <a:off x="3379957" y="849249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3F5732B-FCE2-1445-AC85-698E35383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100000"/>
              </a:blip>
              <a:stretch>
                <a:fillRect/>
              </a:stretch>
            </p:blipFill>
            <p:spPr>
              <a:xfrm>
                <a:off x="2762105" y="2356"/>
                <a:ext cx="735910" cy="163535"/>
              </a:xfrm>
              <a:prstGeom prst="rect">
                <a:avLst/>
              </a:prstGeom>
              <a:noFill/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A0C787B-040D-BB4B-8067-1B787AD075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 bright="100000"/>
              </a:blip>
              <a:stretch>
                <a:fillRect/>
              </a:stretch>
            </p:blipFill>
            <p:spPr>
              <a:xfrm>
                <a:off x="4765439" y="1603182"/>
                <a:ext cx="698500" cy="139700"/>
              </a:xfrm>
              <a:prstGeom prst="rect">
                <a:avLst/>
              </a:prstGeom>
              <a:noFill/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0B38625-5819-8640-8889-4342276CD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 bright="100000"/>
              </a:blip>
              <a:stretch>
                <a:fillRect/>
              </a:stretch>
            </p:blipFill>
            <p:spPr>
              <a:xfrm>
                <a:off x="96689" y="1554907"/>
                <a:ext cx="749300" cy="127000"/>
              </a:xfrm>
              <a:prstGeom prst="rect">
                <a:avLst/>
              </a:prstGeom>
              <a:noFill/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1347716-249A-3D48-9DAD-68538CF74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 bright="100000"/>
              </a:blip>
              <a:stretch>
                <a:fillRect/>
              </a:stretch>
            </p:blipFill>
            <p:spPr>
              <a:xfrm>
                <a:off x="3829287" y="1260022"/>
                <a:ext cx="673100" cy="152400"/>
              </a:xfrm>
              <a:prstGeom prst="rect">
                <a:avLst/>
              </a:prstGeom>
              <a:noFill/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4552B86-A4DE-184C-B834-F62C836B1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lum bright="100000"/>
              </a:blip>
              <a:stretch>
                <a:fillRect/>
              </a:stretch>
            </p:blipFill>
            <p:spPr>
              <a:xfrm>
                <a:off x="1286796" y="346288"/>
                <a:ext cx="762000" cy="139700"/>
              </a:xfrm>
              <a:prstGeom prst="rect">
                <a:avLst/>
              </a:prstGeom>
              <a:noFill/>
            </p:spPr>
          </p:pic>
        </p:grp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760B1DCC-526F-174F-AD7E-037C25F9FBF9}"/>
                </a:ext>
              </a:extLst>
            </p:cNvPr>
            <p:cNvSpPr/>
            <p:nvPr/>
          </p:nvSpPr>
          <p:spPr>
            <a:xfrm>
              <a:off x="1322614" y="2497580"/>
              <a:ext cx="10044467" cy="3412021"/>
            </a:xfrm>
            <a:prstGeom prst="arc">
              <a:avLst>
                <a:gd name="adj1" fmla="val 6530361"/>
                <a:gd name="adj2" fmla="val 11038961"/>
              </a:avLst>
            </a:prstGeom>
            <a:noFill/>
            <a:ln>
              <a:solidFill>
                <a:schemeClr val="bg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85014CED-A901-2746-BE0B-4729998E1B1E}"/>
                </a:ext>
              </a:extLst>
            </p:cNvPr>
            <p:cNvSpPr/>
            <p:nvPr/>
          </p:nvSpPr>
          <p:spPr>
            <a:xfrm>
              <a:off x="1475014" y="2067808"/>
              <a:ext cx="9705717" cy="3662186"/>
            </a:xfrm>
            <a:prstGeom prst="arc">
              <a:avLst>
                <a:gd name="adj1" fmla="val 6530361"/>
                <a:gd name="adj2" fmla="val 10910142"/>
              </a:avLst>
            </a:prstGeom>
            <a:noFill/>
            <a:ln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5E2C41-5707-9643-BBC0-77942636D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13838" y="1931004"/>
              <a:ext cx="2171700" cy="4699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253DE98-ACF2-2641-A447-C4C9BADC3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73346" y="4621588"/>
              <a:ext cx="1714500" cy="4699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F237B0-8C40-F149-BCBF-D5EA76210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27459" y="3500021"/>
              <a:ext cx="190500" cy="2159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FEC06C0-9E14-7B46-B48E-AAE16D408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091942" y="2819914"/>
              <a:ext cx="406400" cy="215900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574682E-1C73-324E-A0A2-58BF2E0D308C}"/>
              </a:ext>
            </a:extLst>
          </p:cNvPr>
          <p:cNvSpPr txBox="1"/>
          <p:nvPr/>
        </p:nvSpPr>
        <p:spPr>
          <a:xfrm>
            <a:off x="55617" y="6536810"/>
            <a:ext cx="372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LoopReg. Bhatnagar et. al, NeurIPS'20</a:t>
            </a:r>
          </a:p>
        </p:txBody>
      </p:sp>
    </p:spTree>
    <p:extLst>
      <p:ext uri="{BB962C8B-B14F-4D97-AF65-F5344CB8AC3E}">
        <p14:creationId xmlns:p14="http://schemas.microsoft.com/office/powerpoint/2010/main" val="3190371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003DD3-4D97-D34C-87F2-3D92C2D3C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challenges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00955-2C06-9348-B8A6-AD9BFD905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196" indent="-514196">
              <a:spcBef>
                <a:spcPts val="1600"/>
              </a:spcBef>
              <a:spcAft>
                <a:spcPts val="1200"/>
              </a:spcAft>
              <a:buFont typeface="+mj-lt"/>
              <a:buAutoNum type="arabicPeriod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196" indent="-514196">
              <a:spcBef>
                <a:spcPts val="1600"/>
              </a:spcBef>
              <a:spcAft>
                <a:spcPts val="1200"/>
              </a:spcAft>
              <a:buFont typeface="+mj-lt"/>
              <a:buAutoNum type="arabicPeriod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196" indent="-514196">
              <a:spcBef>
                <a:spcPts val="1600"/>
              </a:spcBef>
              <a:spcAft>
                <a:spcPts val="1200"/>
              </a:spcAft>
              <a:buFont typeface="+mj-lt"/>
              <a:buAutoNum type="arabicPeriod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196" indent="-514196">
              <a:spcBef>
                <a:spcPts val="1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 we jointly train the network         and optimize      without supervision?</a:t>
            </a:r>
          </a:p>
          <a:p>
            <a:pPr marL="514196" indent="-514196">
              <a:spcBef>
                <a:spcPts val="1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dirty="0"/>
              <a:t>How to ensure that correspondence predictions lie on the model surface?</a:t>
            </a:r>
          </a:p>
          <a:p>
            <a:pPr marL="514196" indent="-514196">
              <a:spcBef>
                <a:spcPts val="1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Integrate correspondence prediction with model fitting.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62E6FF-D99C-B24B-B873-9313F8A3B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/>
              <a:t>48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6A47C-A350-2A48-B539-ABD99BDB5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159" y="3662002"/>
            <a:ext cx="403077" cy="451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09B08A-5128-9F4C-BF0C-6CF2A7E72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458" y="3780019"/>
            <a:ext cx="279400" cy="2159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05BBA80-0B33-D740-820B-683C904397B9}"/>
              </a:ext>
            </a:extLst>
          </p:cNvPr>
          <p:cNvGrpSpPr/>
          <p:nvPr/>
        </p:nvGrpSpPr>
        <p:grpSpPr>
          <a:xfrm>
            <a:off x="2759024" y="1136893"/>
            <a:ext cx="6310138" cy="2182362"/>
            <a:chOff x="206375" y="1931004"/>
            <a:chExt cx="11779249" cy="424907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CF3B4B7-1B0A-B546-9D7D-0E62E39AD14E}"/>
                </a:ext>
              </a:extLst>
            </p:cNvPr>
            <p:cNvGrpSpPr/>
            <p:nvPr/>
          </p:nvGrpSpPr>
          <p:grpSpPr>
            <a:xfrm>
              <a:off x="206375" y="2335653"/>
              <a:ext cx="11779249" cy="3844430"/>
              <a:chOff x="96689" y="2356"/>
              <a:chExt cx="5769259" cy="1882931"/>
            </a:xfrm>
            <a:solidFill>
              <a:schemeClr val="bg1"/>
            </a:solidFill>
            <a:effectLst/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3F686AA-486C-6045-851E-45F3C3E823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933" t="28725" r="30341" b="13826"/>
              <a:stretch/>
            </p:blipFill>
            <p:spPr>
              <a:xfrm>
                <a:off x="4435235" y="146809"/>
                <a:ext cx="1430713" cy="1485043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5928459-7135-4146-96A8-3C90D109A08D}"/>
                  </a:ext>
                </a:extLst>
              </p:cNvPr>
              <p:cNvGrpSpPr/>
              <p:nvPr/>
            </p:nvGrpSpPr>
            <p:grpSpPr>
              <a:xfrm>
                <a:off x="436471" y="7022"/>
                <a:ext cx="5400494" cy="1676159"/>
                <a:chOff x="459069" y="7022"/>
                <a:chExt cx="4370410" cy="1676159"/>
              </a:xfrm>
              <a:grpFill/>
            </p:grpSpPr>
            <p:sp>
              <p:nvSpPr>
                <p:cNvPr id="58" name="Arc 57">
                  <a:extLst>
                    <a:ext uri="{FF2B5EF4-FFF2-40B4-BE49-F238E27FC236}">
                      <a16:creationId xmlns:a16="http://schemas.microsoft.com/office/drawing/2014/main" id="{BA5552BB-38DD-D045-B2D6-43BD8C46064F}"/>
                    </a:ext>
                  </a:extLst>
                </p:cNvPr>
                <p:cNvSpPr/>
                <p:nvPr/>
              </p:nvSpPr>
              <p:spPr>
                <a:xfrm>
                  <a:off x="554942" y="164579"/>
                  <a:ext cx="4274537" cy="1269241"/>
                </a:xfrm>
                <a:prstGeom prst="arc">
                  <a:avLst>
                    <a:gd name="adj1" fmla="val 11164977"/>
                    <a:gd name="adj2" fmla="val 21036762"/>
                  </a:avLst>
                </a:prstGeom>
                <a:noFill/>
                <a:ln>
                  <a:solidFill>
                    <a:schemeClr val="tx1"/>
                  </a:solidFill>
                  <a:tailEnd type="triangle"/>
                </a:ln>
                <a:effectLst>
                  <a:outerShdw blurRad="76200" dir="18900000" sy="23000" kx="-1200000" algn="bl" rotWithShape="0">
                    <a:schemeClr val="bg1">
                      <a:alpha val="2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07E4F9B1-C35B-C641-87D9-98E0E5BAA00E}"/>
                    </a:ext>
                  </a:extLst>
                </p:cNvPr>
                <p:cNvSpPr/>
                <p:nvPr/>
              </p:nvSpPr>
              <p:spPr>
                <a:xfrm rot="21353516">
                  <a:off x="459069" y="12036"/>
                  <a:ext cx="4095439" cy="1671145"/>
                </a:xfrm>
                <a:prstGeom prst="arc">
                  <a:avLst>
                    <a:gd name="adj1" fmla="val 21407278"/>
                    <a:gd name="adj2" fmla="val 3457563"/>
                  </a:avLst>
                </a:prstGeom>
                <a:noFill/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0" name="Arc 59">
                  <a:extLst>
                    <a:ext uri="{FF2B5EF4-FFF2-40B4-BE49-F238E27FC236}">
                      <a16:creationId xmlns:a16="http://schemas.microsoft.com/office/drawing/2014/main" id="{13E4CFF9-CC62-7B48-882D-FB20C1E12EB7}"/>
                    </a:ext>
                  </a:extLst>
                </p:cNvPr>
                <p:cNvSpPr/>
                <p:nvPr/>
              </p:nvSpPr>
              <p:spPr>
                <a:xfrm>
                  <a:off x="566125" y="7022"/>
                  <a:ext cx="3981237" cy="1671145"/>
                </a:xfrm>
                <a:prstGeom prst="arc">
                  <a:avLst>
                    <a:gd name="adj1" fmla="val 6530361"/>
                    <a:gd name="adj2" fmla="val 11038961"/>
                  </a:avLst>
                </a:prstGeom>
                <a:noFill/>
                <a:ln>
                  <a:solidFill>
                    <a:schemeClr val="bg1"/>
                  </a:solidFill>
                  <a:tailEnd type="triangl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027ABE3-96B5-2C43-BD7A-8417DFD72E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060" t="4738" r="35588" b="7170"/>
              <a:stretch/>
            </p:blipFill>
            <p:spPr>
              <a:xfrm>
                <a:off x="2727581" y="286537"/>
                <a:ext cx="503302" cy="158583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9593520-81BB-BE4B-9647-862A3CD753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060" t="4739" r="37716" b="12992"/>
              <a:stretch/>
            </p:blipFill>
            <p:spPr>
              <a:xfrm>
                <a:off x="105560" y="37721"/>
                <a:ext cx="450658" cy="1481025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schemeClr val="bg1">
                    <a:alpha val="20000"/>
                  </a:schemeClr>
                </a:outerShdw>
              </a:effectLst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99B3005-B40A-BC44-A033-E30F6E3CEE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326" t="5854" r="37716" b="7171"/>
              <a:stretch/>
            </p:blipFill>
            <p:spPr>
              <a:xfrm>
                <a:off x="3114954" y="319526"/>
                <a:ext cx="419357" cy="1565761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78762F4D-7316-B64F-B4D9-EC2E8C460A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143" t="5854" r="37117" b="9203"/>
              <a:stretch/>
            </p:blipFill>
            <p:spPr>
              <a:xfrm>
                <a:off x="412612" y="39290"/>
                <a:ext cx="470015" cy="1529165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schemeClr val="bg1">
                    <a:alpha val="20000"/>
                  </a:schemeClr>
                </a:outerShdw>
              </a:effectLst>
            </p:spPr>
          </p:pic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8A12EF2-A29A-284E-B385-2F2640054F02}"/>
                  </a:ext>
                </a:extLst>
              </p:cNvPr>
              <p:cNvSpPr/>
              <p:nvPr/>
            </p:nvSpPr>
            <p:spPr>
              <a:xfrm>
                <a:off x="389732" y="571065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AB5D7C6-76C8-3148-80D6-57440ACFC4D4}"/>
                  </a:ext>
                </a:extLst>
              </p:cNvPr>
              <p:cNvSpPr/>
              <p:nvPr/>
            </p:nvSpPr>
            <p:spPr>
              <a:xfrm>
                <a:off x="695767" y="571065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ADCB33E-27D3-D644-A918-1FE51CA6497C}"/>
                  </a:ext>
                </a:extLst>
              </p:cNvPr>
              <p:cNvSpPr/>
              <p:nvPr/>
            </p:nvSpPr>
            <p:spPr>
              <a:xfrm>
                <a:off x="3016033" y="849249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D2838F2-C101-E248-8637-B4804CE7FA57}"/>
                  </a:ext>
                </a:extLst>
              </p:cNvPr>
              <p:cNvSpPr/>
              <p:nvPr/>
            </p:nvSpPr>
            <p:spPr>
              <a:xfrm>
                <a:off x="5396120" y="408900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7063CFB-32AB-8940-B9E4-5E84A4BB3D73}"/>
                  </a:ext>
                </a:extLst>
              </p:cNvPr>
              <p:cNvSpPr/>
              <p:nvPr/>
            </p:nvSpPr>
            <p:spPr>
              <a:xfrm>
                <a:off x="3379957" y="849249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E942F0F-EE34-A14D-A1A3-CD10EDAB51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 bright="100000"/>
              </a:blip>
              <a:stretch>
                <a:fillRect/>
              </a:stretch>
            </p:blipFill>
            <p:spPr>
              <a:xfrm>
                <a:off x="2762105" y="2356"/>
                <a:ext cx="735910" cy="163535"/>
              </a:xfrm>
              <a:prstGeom prst="rect">
                <a:avLst/>
              </a:prstGeom>
              <a:noFill/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1764009E-1825-AE4A-AD80-14CADE554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 bright="100000"/>
              </a:blip>
              <a:stretch>
                <a:fillRect/>
              </a:stretch>
            </p:blipFill>
            <p:spPr>
              <a:xfrm>
                <a:off x="4765439" y="1603182"/>
                <a:ext cx="698500" cy="139700"/>
              </a:xfrm>
              <a:prstGeom prst="rect">
                <a:avLst/>
              </a:prstGeom>
              <a:noFill/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ACA363AE-C491-C941-A9A3-EAE9EF4A5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 bright="100000"/>
              </a:blip>
              <a:stretch>
                <a:fillRect/>
              </a:stretch>
            </p:blipFill>
            <p:spPr>
              <a:xfrm>
                <a:off x="96689" y="1554907"/>
                <a:ext cx="749300" cy="127000"/>
              </a:xfrm>
              <a:prstGeom prst="rect">
                <a:avLst/>
              </a:prstGeom>
              <a:noFill/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78E0205C-05F3-A042-970C-955266D42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lum bright="100000"/>
              </a:blip>
              <a:stretch>
                <a:fillRect/>
              </a:stretch>
            </p:blipFill>
            <p:spPr>
              <a:xfrm>
                <a:off x="3829287" y="1260022"/>
                <a:ext cx="673100" cy="152400"/>
              </a:xfrm>
              <a:prstGeom prst="rect">
                <a:avLst/>
              </a:prstGeom>
              <a:noFill/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62D38F9C-B431-094B-9D9D-AAA64C513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lum bright="100000"/>
              </a:blip>
              <a:stretch>
                <a:fillRect/>
              </a:stretch>
            </p:blipFill>
            <p:spPr>
              <a:xfrm>
                <a:off x="1286796" y="346288"/>
                <a:ext cx="762000" cy="139700"/>
              </a:xfrm>
              <a:prstGeom prst="rect">
                <a:avLst/>
              </a:prstGeom>
              <a:noFill/>
            </p:spPr>
          </p:pic>
        </p:grp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6F31FE89-1AE7-A64C-A873-EB1500D95CBE}"/>
                </a:ext>
              </a:extLst>
            </p:cNvPr>
            <p:cNvSpPr/>
            <p:nvPr/>
          </p:nvSpPr>
          <p:spPr>
            <a:xfrm>
              <a:off x="1322614" y="2497580"/>
              <a:ext cx="10044467" cy="3412021"/>
            </a:xfrm>
            <a:prstGeom prst="arc">
              <a:avLst>
                <a:gd name="adj1" fmla="val 6530361"/>
                <a:gd name="adj2" fmla="val 11038961"/>
              </a:avLst>
            </a:prstGeom>
            <a:noFill/>
            <a:ln>
              <a:solidFill>
                <a:schemeClr val="bg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1568D705-9785-8341-AB22-FFA0F8F03ECE}"/>
                </a:ext>
              </a:extLst>
            </p:cNvPr>
            <p:cNvSpPr/>
            <p:nvPr/>
          </p:nvSpPr>
          <p:spPr>
            <a:xfrm>
              <a:off x="1475014" y="2067808"/>
              <a:ext cx="9705717" cy="3662186"/>
            </a:xfrm>
            <a:prstGeom prst="arc">
              <a:avLst>
                <a:gd name="adj1" fmla="val 6530361"/>
                <a:gd name="adj2" fmla="val 10910142"/>
              </a:avLst>
            </a:prstGeom>
            <a:noFill/>
            <a:ln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6F2CBA5-96CB-B94D-9D41-BBE4AF75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313838" y="1931004"/>
              <a:ext cx="2171700" cy="4699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D1CAF3F-82CF-EF4A-8551-256A13AF4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73346" y="4621588"/>
              <a:ext cx="1714500" cy="4699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52CDB75-7F29-414A-8161-9E7030798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727459" y="3500021"/>
              <a:ext cx="190500" cy="2159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5630FAE-07CE-F246-980C-6BDEE78B7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091942" y="2819914"/>
              <a:ext cx="406400" cy="215900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7F56747-2371-B945-A8B0-E440CE7B0311}"/>
              </a:ext>
            </a:extLst>
          </p:cNvPr>
          <p:cNvSpPr txBox="1"/>
          <p:nvPr/>
        </p:nvSpPr>
        <p:spPr>
          <a:xfrm>
            <a:off x="55617" y="6536810"/>
            <a:ext cx="372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LoopReg. Bhatnagar et. al, NeurIPS'20</a:t>
            </a:r>
          </a:p>
        </p:txBody>
      </p:sp>
    </p:spTree>
    <p:extLst>
      <p:ext uri="{BB962C8B-B14F-4D97-AF65-F5344CB8AC3E}">
        <p14:creationId xmlns:p14="http://schemas.microsoft.com/office/powerpoint/2010/main" val="10893824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3E78-A38A-4041-8302-37462CB6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Can we jointly optimize over model and correspondences without supervision?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84CEA-DDD9-6748-A789-AA8D9E3A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/>
              <a:t>49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B1003D-2F8A-8641-BF6F-9E922D9FBD9A}"/>
              </a:ext>
            </a:extLst>
          </p:cNvPr>
          <p:cNvGrpSpPr/>
          <p:nvPr/>
        </p:nvGrpSpPr>
        <p:grpSpPr>
          <a:xfrm>
            <a:off x="2797676" y="1597736"/>
            <a:ext cx="6310138" cy="2182362"/>
            <a:chOff x="206375" y="1931004"/>
            <a:chExt cx="11779249" cy="424907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F4953D-5B31-AD45-98B0-FA608703C743}"/>
                </a:ext>
              </a:extLst>
            </p:cNvPr>
            <p:cNvGrpSpPr/>
            <p:nvPr/>
          </p:nvGrpSpPr>
          <p:grpSpPr>
            <a:xfrm>
              <a:off x="206375" y="2335653"/>
              <a:ext cx="11779249" cy="3844430"/>
              <a:chOff x="96689" y="2356"/>
              <a:chExt cx="5769259" cy="1882931"/>
            </a:xfrm>
            <a:solidFill>
              <a:schemeClr val="bg1"/>
            </a:solidFill>
            <a:effectLst/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AD0613F-9B61-5149-9D7F-78FB22A076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933" t="28725" r="30341" b="13826"/>
              <a:stretch/>
            </p:blipFill>
            <p:spPr>
              <a:xfrm>
                <a:off x="4435235" y="146809"/>
                <a:ext cx="1430713" cy="1485043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07AAA7A-6A16-0241-A532-317435EAFDD2}"/>
                  </a:ext>
                </a:extLst>
              </p:cNvPr>
              <p:cNvGrpSpPr/>
              <p:nvPr/>
            </p:nvGrpSpPr>
            <p:grpSpPr>
              <a:xfrm>
                <a:off x="436471" y="7022"/>
                <a:ext cx="5400494" cy="1676159"/>
                <a:chOff x="459069" y="7022"/>
                <a:chExt cx="4370410" cy="1676159"/>
              </a:xfrm>
              <a:grpFill/>
            </p:grpSpPr>
            <p:sp>
              <p:nvSpPr>
                <p:cNvPr id="34" name="Arc 33">
                  <a:extLst>
                    <a:ext uri="{FF2B5EF4-FFF2-40B4-BE49-F238E27FC236}">
                      <a16:creationId xmlns:a16="http://schemas.microsoft.com/office/drawing/2014/main" id="{B2359CB0-D77F-6343-BF63-71AFFAE7FF97}"/>
                    </a:ext>
                  </a:extLst>
                </p:cNvPr>
                <p:cNvSpPr/>
                <p:nvPr/>
              </p:nvSpPr>
              <p:spPr>
                <a:xfrm>
                  <a:off x="554942" y="164579"/>
                  <a:ext cx="4274537" cy="1269241"/>
                </a:xfrm>
                <a:prstGeom prst="arc">
                  <a:avLst>
                    <a:gd name="adj1" fmla="val 11164977"/>
                    <a:gd name="adj2" fmla="val 21036762"/>
                  </a:avLst>
                </a:prstGeom>
                <a:noFill/>
                <a:ln>
                  <a:solidFill>
                    <a:schemeClr val="tx1"/>
                  </a:solidFill>
                  <a:tailEnd type="triangle"/>
                </a:ln>
                <a:effectLst>
                  <a:outerShdw blurRad="76200" dir="18900000" sy="23000" kx="-1200000" algn="bl" rotWithShape="0">
                    <a:schemeClr val="bg1">
                      <a:alpha val="2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5" name="Arc 34">
                  <a:extLst>
                    <a:ext uri="{FF2B5EF4-FFF2-40B4-BE49-F238E27FC236}">
                      <a16:creationId xmlns:a16="http://schemas.microsoft.com/office/drawing/2014/main" id="{6C67226F-3DC4-8840-982D-163807910D05}"/>
                    </a:ext>
                  </a:extLst>
                </p:cNvPr>
                <p:cNvSpPr/>
                <p:nvPr/>
              </p:nvSpPr>
              <p:spPr>
                <a:xfrm rot="21353516">
                  <a:off x="459069" y="12036"/>
                  <a:ext cx="4095439" cy="1671145"/>
                </a:xfrm>
                <a:prstGeom prst="arc">
                  <a:avLst>
                    <a:gd name="adj1" fmla="val 21407278"/>
                    <a:gd name="adj2" fmla="val 3457563"/>
                  </a:avLst>
                </a:prstGeom>
                <a:noFill/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30C879D9-A452-0F4D-8369-723486818468}"/>
                    </a:ext>
                  </a:extLst>
                </p:cNvPr>
                <p:cNvSpPr/>
                <p:nvPr/>
              </p:nvSpPr>
              <p:spPr>
                <a:xfrm>
                  <a:off x="566125" y="7022"/>
                  <a:ext cx="3981237" cy="1671145"/>
                </a:xfrm>
                <a:prstGeom prst="arc">
                  <a:avLst>
                    <a:gd name="adj1" fmla="val 6530361"/>
                    <a:gd name="adj2" fmla="val 11038961"/>
                  </a:avLst>
                </a:prstGeom>
                <a:noFill/>
                <a:ln>
                  <a:solidFill>
                    <a:schemeClr val="bg1"/>
                  </a:solidFill>
                  <a:tailEnd type="triangl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341AC65-FA0A-6D44-BF77-C689659867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060" t="4738" r="35588" b="7170"/>
              <a:stretch/>
            </p:blipFill>
            <p:spPr>
              <a:xfrm>
                <a:off x="2727581" y="286537"/>
                <a:ext cx="503302" cy="158583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928CF49-5DCB-3E48-B51E-10C02EE55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060" t="4739" r="37716" b="12992"/>
              <a:stretch/>
            </p:blipFill>
            <p:spPr>
              <a:xfrm>
                <a:off x="105560" y="37721"/>
                <a:ext cx="450658" cy="1481025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schemeClr val="bg1">
                    <a:alpha val="20000"/>
                  </a:scheme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7E1A9A8-0E8D-B24C-941A-22D06BA4D1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326" t="5854" r="37716" b="7171"/>
              <a:stretch/>
            </p:blipFill>
            <p:spPr>
              <a:xfrm>
                <a:off x="3114954" y="319526"/>
                <a:ext cx="419357" cy="1565761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D092A1A-989C-174F-9F1C-E972FDFF73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143" t="5854" r="37117" b="9203"/>
              <a:stretch/>
            </p:blipFill>
            <p:spPr>
              <a:xfrm>
                <a:off x="412612" y="39290"/>
                <a:ext cx="470015" cy="1529165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schemeClr val="bg1">
                    <a:alpha val="20000"/>
                  </a:schemeClr>
                </a:outerShdw>
              </a:effectLst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CAFCCF3-0DBF-6843-B4E6-306E000D73C4}"/>
                  </a:ext>
                </a:extLst>
              </p:cNvPr>
              <p:cNvSpPr/>
              <p:nvPr/>
            </p:nvSpPr>
            <p:spPr>
              <a:xfrm>
                <a:off x="389732" y="571065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8A0FE5E-6616-554C-817C-3565C5B89511}"/>
                  </a:ext>
                </a:extLst>
              </p:cNvPr>
              <p:cNvSpPr/>
              <p:nvPr/>
            </p:nvSpPr>
            <p:spPr>
              <a:xfrm>
                <a:off x="695767" y="571065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BC81B77-A251-3343-936C-79E72A158EE1}"/>
                  </a:ext>
                </a:extLst>
              </p:cNvPr>
              <p:cNvSpPr/>
              <p:nvPr/>
            </p:nvSpPr>
            <p:spPr>
              <a:xfrm>
                <a:off x="3016033" y="849249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1E78AF5-75DF-A546-BAA2-A6F7DD8FC825}"/>
                  </a:ext>
                </a:extLst>
              </p:cNvPr>
              <p:cNvSpPr/>
              <p:nvPr/>
            </p:nvSpPr>
            <p:spPr>
              <a:xfrm>
                <a:off x="5396120" y="408900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E5263D4-E567-5C4B-B25F-5CB3DE104438}"/>
                  </a:ext>
                </a:extLst>
              </p:cNvPr>
              <p:cNvSpPr/>
              <p:nvPr/>
            </p:nvSpPr>
            <p:spPr>
              <a:xfrm>
                <a:off x="3379957" y="849249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29DDFBF-7E60-1949-BC91-395853570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100000"/>
              </a:blip>
              <a:stretch>
                <a:fillRect/>
              </a:stretch>
            </p:blipFill>
            <p:spPr>
              <a:xfrm>
                <a:off x="2762105" y="2356"/>
                <a:ext cx="735910" cy="163535"/>
              </a:xfrm>
              <a:prstGeom prst="rect">
                <a:avLst/>
              </a:prstGeom>
              <a:noFill/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CE48BF2-D643-074F-A148-9F96DDB4F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 bright="100000"/>
              </a:blip>
              <a:stretch>
                <a:fillRect/>
              </a:stretch>
            </p:blipFill>
            <p:spPr>
              <a:xfrm>
                <a:off x="4765439" y="1603182"/>
                <a:ext cx="698500" cy="139700"/>
              </a:xfrm>
              <a:prstGeom prst="rect">
                <a:avLst/>
              </a:prstGeom>
              <a:noFill/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7EA6AE6-B792-5242-8E9A-FECF98EFA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 bright="100000"/>
              </a:blip>
              <a:stretch>
                <a:fillRect/>
              </a:stretch>
            </p:blipFill>
            <p:spPr>
              <a:xfrm>
                <a:off x="96689" y="1554907"/>
                <a:ext cx="749300" cy="127000"/>
              </a:xfrm>
              <a:prstGeom prst="rect">
                <a:avLst/>
              </a:prstGeom>
              <a:noFill/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1963E20-9BB8-544D-9D53-394AA5E50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 bright="100000"/>
              </a:blip>
              <a:stretch>
                <a:fillRect/>
              </a:stretch>
            </p:blipFill>
            <p:spPr>
              <a:xfrm>
                <a:off x="3829287" y="1260022"/>
                <a:ext cx="673100" cy="152400"/>
              </a:xfrm>
              <a:prstGeom prst="rect">
                <a:avLst/>
              </a:prstGeom>
              <a:noFill/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B9A47AA-8A56-5149-AD6C-891CE0922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lum bright="100000"/>
              </a:blip>
              <a:stretch>
                <a:fillRect/>
              </a:stretch>
            </p:blipFill>
            <p:spPr>
              <a:xfrm>
                <a:off x="1286796" y="346288"/>
                <a:ext cx="762000" cy="139700"/>
              </a:xfrm>
              <a:prstGeom prst="rect">
                <a:avLst/>
              </a:prstGeom>
              <a:noFill/>
            </p:spPr>
          </p:pic>
        </p:grp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234D4D9-4774-704E-858D-CDC8CC1D224A}"/>
                </a:ext>
              </a:extLst>
            </p:cNvPr>
            <p:cNvSpPr/>
            <p:nvPr/>
          </p:nvSpPr>
          <p:spPr>
            <a:xfrm>
              <a:off x="1322614" y="2497580"/>
              <a:ext cx="10044467" cy="3412021"/>
            </a:xfrm>
            <a:prstGeom prst="arc">
              <a:avLst>
                <a:gd name="adj1" fmla="val 6530361"/>
                <a:gd name="adj2" fmla="val 11038961"/>
              </a:avLst>
            </a:prstGeom>
            <a:noFill/>
            <a:ln>
              <a:solidFill>
                <a:schemeClr val="bg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8C83D3A6-0A0E-574C-826F-A6996A2C9141}"/>
                </a:ext>
              </a:extLst>
            </p:cNvPr>
            <p:cNvSpPr/>
            <p:nvPr/>
          </p:nvSpPr>
          <p:spPr>
            <a:xfrm>
              <a:off x="1475014" y="2067808"/>
              <a:ext cx="9705717" cy="3662186"/>
            </a:xfrm>
            <a:prstGeom prst="arc">
              <a:avLst>
                <a:gd name="adj1" fmla="val 6530361"/>
                <a:gd name="adj2" fmla="val 10910142"/>
              </a:avLst>
            </a:prstGeom>
            <a:noFill/>
            <a:ln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BCA1CE-5338-004E-952F-EA7AD10B1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13838" y="1931004"/>
              <a:ext cx="2171700" cy="4699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813013-AF36-2245-BE3D-6CB32E009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73346" y="4621588"/>
              <a:ext cx="1714500" cy="469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B47545F-1EFB-EE4E-B39A-9CD4D61AA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27459" y="3500021"/>
              <a:ext cx="190500" cy="2159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F05902-F910-7741-BBD6-E7E4D08CC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091942" y="2819914"/>
              <a:ext cx="406400" cy="2159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22254F7-5324-8544-87F7-D1C9754113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04557" y="3985811"/>
            <a:ext cx="8242300" cy="14351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BBA91EF-2751-0044-826C-B361A8DE568B}"/>
              </a:ext>
            </a:extLst>
          </p:cNvPr>
          <p:cNvSpPr txBox="1"/>
          <p:nvPr/>
        </p:nvSpPr>
        <p:spPr>
          <a:xfrm>
            <a:off x="55617" y="6536810"/>
            <a:ext cx="372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LoopReg. Bhatnagar et. al, NeurIPS'20</a:t>
            </a:r>
          </a:p>
        </p:txBody>
      </p:sp>
    </p:spTree>
    <p:extLst>
      <p:ext uri="{BB962C8B-B14F-4D97-AF65-F5344CB8AC3E}">
        <p14:creationId xmlns:p14="http://schemas.microsoft.com/office/powerpoint/2010/main" val="1495323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175" y="3141336"/>
            <a:ext cx="1665430" cy="2474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878" y="2998798"/>
            <a:ext cx="1625799" cy="27539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3881" y="3028455"/>
            <a:ext cx="1678673" cy="25992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015" y="3033054"/>
            <a:ext cx="1678673" cy="2599220"/>
          </a:xfrm>
          <a:prstGeom prst="rect">
            <a:avLst/>
          </a:prstGeom>
        </p:spPr>
      </p:pic>
      <p:sp>
        <p:nvSpPr>
          <p:cNvPr id="22" name="Arc 21"/>
          <p:cNvSpPr/>
          <p:nvPr/>
        </p:nvSpPr>
        <p:spPr>
          <a:xfrm>
            <a:off x="4808991" y="3318962"/>
            <a:ext cx="665155" cy="2163215"/>
          </a:xfrm>
          <a:prstGeom prst="arc">
            <a:avLst>
              <a:gd name="adj1" fmla="val 16200000"/>
              <a:gd name="adj2" fmla="val 525852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8" tIns="45715" rIns="91428" bIns="45715" rtlCol="0" anchor="ctr"/>
          <a:lstStyle/>
          <a:p>
            <a:pPr defTabSz="609461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Arc 22"/>
          <p:cNvSpPr/>
          <p:nvPr/>
        </p:nvSpPr>
        <p:spPr>
          <a:xfrm>
            <a:off x="10515487" y="3318963"/>
            <a:ext cx="723899" cy="2080154"/>
          </a:xfrm>
          <a:prstGeom prst="arc">
            <a:avLst>
              <a:gd name="adj1" fmla="val 16200000"/>
              <a:gd name="adj2" fmla="val 525852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8" tIns="45715" rIns="91428" bIns="45715" rtlCol="0" anchor="ctr"/>
          <a:lstStyle/>
          <a:p>
            <a:pPr defTabSz="609461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Arc 23"/>
          <p:cNvSpPr/>
          <p:nvPr/>
        </p:nvSpPr>
        <p:spPr>
          <a:xfrm flipH="1">
            <a:off x="701017" y="3318963"/>
            <a:ext cx="704329" cy="2124896"/>
          </a:xfrm>
          <a:prstGeom prst="arc">
            <a:avLst>
              <a:gd name="adj1" fmla="val 16200000"/>
              <a:gd name="adj2" fmla="val 525852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8" tIns="45715" rIns="91428" bIns="45715" rtlCol="0" anchor="ctr"/>
          <a:lstStyle/>
          <a:p>
            <a:pPr defTabSz="609461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Arc 24"/>
          <p:cNvSpPr/>
          <p:nvPr/>
        </p:nvSpPr>
        <p:spPr>
          <a:xfrm flipH="1">
            <a:off x="6513687" y="3318962"/>
            <a:ext cx="580763" cy="2163215"/>
          </a:xfrm>
          <a:prstGeom prst="arc">
            <a:avLst>
              <a:gd name="adj1" fmla="val 16200000"/>
              <a:gd name="adj2" fmla="val 525852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8" tIns="45715" rIns="91428" bIns="45715" rtlCol="0" anchor="ctr"/>
          <a:lstStyle/>
          <a:p>
            <a:pPr defTabSz="609461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91" y="4531193"/>
            <a:ext cx="380999" cy="3809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604" y="4482220"/>
            <a:ext cx="380999" cy="3809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337" y="4378833"/>
            <a:ext cx="419100" cy="418991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3323092" y="1434926"/>
            <a:ext cx="1013518" cy="16842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88656" y="1434925"/>
            <a:ext cx="998980" cy="18840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69891" y="5678461"/>
            <a:ext cx="1672200" cy="46165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defTabSz="609461"/>
            <a:r>
              <a:rPr lang="en-US" sz="2400" dirty="0">
                <a:solidFill>
                  <a:prstClr val="black"/>
                </a:solidFill>
                <a:latin typeface="Calibri"/>
              </a:rPr>
              <a:t>Scan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48360" y="5678461"/>
            <a:ext cx="1936750" cy="46165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defTabSz="609461"/>
            <a:r>
              <a:rPr lang="en-US" sz="2400" dirty="0">
                <a:solidFill>
                  <a:prstClr val="black"/>
                </a:solidFill>
                <a:latin typeface="Calibri"/>
              </a:rPr>
              <a:t>Registration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526204" y="5627675"/>
            <a:ext cx="1157373" cy="46165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defTabSz="609461"/>
            <a:r>
              <a:rPr lang="en-US" sz="2400" dirty="0">
                <a:solidFill>
                  <a:prstClr val="black"/>
                </a:solidFill>
                <a:latin typeface="Calibri"/>
              </a:rPr>
              <a:t>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B3D61-B53D-F044-844D-DC7CCED7CC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072" y="843830"/>
            <a:ext cx="11278255" cy="8667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D39DA-CC27-ED4E-A746-26915DB47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A085-266C-1649-A4CB-9110C1FAEC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09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3E78-A38A-4041-8302-37462CB6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Let a Neural Network predict the correspondences.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84CEA-DDD9-6748-A789-AA8D9E3A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/>
              <a:t>50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F4953D-5B31-AD45-98B0-FA608703C743}"/>
              </a:ext>
            </a:extLst>
          </p:cNvPr>
          <p:cNvGrpSpPr/>
          <p:nvPr/>
        </p:nvGrpSpPr>
        <p:grpSpPr>
          <a:xfrm>
            <a:off x="2797676" y="1805567"/>
            <a:ext cx="6310138" cy="1974531"/>
            <a:chOff x="96689" y="2356"/>
            <a:chExt cx="5769259" cy="1882931"/>
          </a:xfrm>
          <a:solidFill>
            <a:schemeClr val="bg1"/>
          </a:solidFill>
          <a:effectLst/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D0613F-9B61-5149-9D7F-78FB22A07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33" t="28725" r="30341" b="13826"/>
            <a:stretch/>
          </p:blipFill>
          <p:spPr>
            <a:xfrm>
              <a:off x="4435235" y="146809"/>
              <a:ext cx="1430713" cy="148504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07AAA7A-6A16-0241-A532-317435EAFDD2}"/>
                </a:ext>
              </a:extLst>
            </p:cNvPr>
            <p:cNvGrpSpPr/>
            <p:nvPr/>
          </p:nvGrpSpPr>
          <p:grpSpPr>
            <a:xfrm>
              <a:off x="436471" y="7022"/>
              <a:ext cx="5400494" cy="1676159"/>
              <a:chOff x="459069" y="7022"/>
              <a:chExt cx="4370410" cy="1676159"/>
            </a:xfrm>
            <a:grpFill/>
          </p:grpSpPr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B2359CB0-D77F-6343-BF63-71AFFAE7FF97}"/>
                  </a:ext>
                </a:extLst>
              </p:cNvPr>
              <p:cNvSpPr/>
              <p:nvPr/>
            </p:nvSpPr>
            <p:spPr>
              <a:xfrm>
                <a:off x="554942" y="164579"/>
                <a:ext cx="4274537" cy="1269241"/>
              </a:xfrm>
              <a:prstGeom prst="arc">
                <a:avLst>
                  <a:gd name="adj1" fmla="val 11164977"/>
                  <a:gd name="adj2" fmla="val 21036762"/>
                </a:avLst>
              </a:prstGeom>
              <a:noFill/>
              <a:ln>
                <a:solidFill>
                  <a:schemeClr val="tx1"/>
                </a:solidFill>
                <a:tailEnd type="triangle"/>
              </a:ln>
              <a:effectLst>
                <a:outerShdw blurRad="76200" dir="18900000" sy="23000" kx="-1200000" algn="bl" rotWithShape="0">
                  <a:schemeClr val="bg1">
                    <a:alpha val="2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6C67226F-3DC4-8840-982D-163807910D05}"/>
                  </a:ext>
                </a:extLst>
              </p:cNvPr>
              <p:cNvSpPr/>
              <p:nvPr/>
            </p:nvSpPr>
            <p:spPr>
              <a:xfrm rot="21353516">
                <a:off x="459069" y="12036"/>
                <a:ext cx="4095439" cy="1671145"/>
              </a:xfrm>
              <a:prstGeom prst="arc">
                <a:avLst>
                  <a:gd name="adj1" fmla="val 21407278"/>
                  <a:gd name="adj2" fmla="val 3457563"/>
                </a:avLst>
              </a:prstGeom>
              <a:noFill/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30C879D9-A452-0F4D-8369-723486818468}"/>
                  </a:ext>
                </a:extLst>
              </p:cNvPr>
              <p:cNvSpPr/>
              <p:nvPr/>
            </p:nvSpPr>
            <p:spPr>
              <a:xfrm>
                <a:off x="566125" y="7022"/>
                <a:ext cx="3981237" cy="1671145"/>
              </a:xfrm>
              <a:prstGeom prst="arc">
                <a:avLst>
                  <a:gd name="adj1" fmla="val 6530361"/>
                  <a:gd name="adj2" fmla="val 11038961"/>
                </a:avLst>
              </a:prstGeom>
              <a:noFill/>
              <a:ln>
                <a:solidFill>
                  <a:schemeClr val="bg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41AC65-FA0A-6D44-BF77-C68965986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060" t="4738" r="35588" b="7170"/>
            <a:stretch/>
          </p:blipFill>
          <p:spPr>
            <a:xfrm>
              <a:off x="2727581" y="286537"/>
              <a:ext cx="503302" cy="158583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928CF49-5DCB-3E48-B51E-10C02EE55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060" t="4739" r="37716" b="12992"/>
            <a:stretch/>
          </p:blipFill>
          <p:spPr>
            <a:xfrm>
              <a:off x="105560" y="37721"/>
              <a:ext cx="450658" cy="1481025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schemeClr val="bg1">
                  <a:alpha val="20000"/>
                </a:scheme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7E1A9A8-0E8D-B24C-941A-22D06BA4D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326" t="5854" r="37716" b="7171"/>
            <a:stretch/>
          </p:blipFill>
          <p:spPr>
            <a:xfrm>
              <a:off x="3114954" y="319526"/>
              <a:ext cx="419357" cy="156576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D092A1A-989C-174F-9F1C-E972FDFF7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143" t="5854" r="37117" b="9203"/>
            <a:stretch/>
          </p:blipFill>
          <p:spPr>
            <a:xfrm>
              <a:off x="412612" y="39290"/>
              <a:ext cx="470015" cy="1529165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schemeClr val="bg1">
                  <a:alpha val="20000"/>
                </a:schemeClr>
              </a:outerShdw>
            </a:effec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CAFCCF3-0DBF-6843-B4E6-306E000D73C4}"/>
                </a:ext>
              </a:extLst>
            </p:cNvPr>
            <p:cNvSpPr/>
            <p:nvPr/>
          </p:nvSpPr>
          <p:spPr>
            <a:xfrm>
              <a:off x="389732" y="571065"/>
              <a:ext cx="75606" cy="7560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8A0FE5E-6616-554C-817C-3565C5B89511}"/>
                </a:ext>
              </a:extLst>
            </p:cNvPr>
            <p:cNvSpPr/>
            <p:nvPr/>
          </p:nvSpPr>
          <p:spPr>
            <a:xfrm>
              <a:off x="695767" y="571065"/>
              <a:ext cx="75606" cy="7560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BC81B77-A251-3343-936C-79E72A158EE1}"/>
                </a:ext>
              </a:extLst>
            </p:cNvPr>
            <p:cNvSpPr/>
            <p:nvPr/>
          </p:nvSpPr>
          <p:spPr>
            <a:xfrm>
              <a:off x="3016033" y="849249"/>
              <a:ext cx="75606" cy="7560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1E78AF5-75DF-A546-BAA2-A6F7DD8FC825}"/>
                </a:ext>
              </a:extLst>
            </p:cNvPr>
            <p:cNvSpPr/>
            <p:nvPr/>
          </p:nvSpPr>
          <p:spPr>
            <a:xfrm>
              <a:off x="5396120" y="408900"/>
              <a:ext cx="75606" cy="7560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E5263D4-E567-5C4B-B25F-5CB3DE104438}"/>
                </a:ext>
              </a:extLst>
            </p:cNvPr>
            <p:cNvSpPr/>
            <p:nvPr/>
          </p:nvSpPr>
          <p:spPr>
            <a:xfrm>
              <a:off x="3379957" y="849249"/>
              <a:ext cx="75606" cy="7560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29DDFBF-7E60-1949-BC91-395853570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100000"/>
            </a:blip>
            <a:stretch>
              <a:fillRect/>
            </a:stretch>
          </p:blipFill>
          <p:spPr>
            <a:xfrm>
              <a:off x="2762105" y="2356"/>
              <a:ext cx="735910" cy="163535"/>
            </a:xfrm>
            <a:prstGeom prst="rect">
              <a:avLst/>
            </a:prstGeom>
            <a:noFill/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E48BF2-D643-074F-A148-9F96DDB4F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100000"/>
            </a:blip>
            <a:stretch>
              <a:fillRect/>
            </a:stretch>
          </p:blipFill>
          <p:spPr>
            <a:xfrm>
              <a:off x="4765439" y="1603182"/>
              <a:ext cx="698500" cy="139700"/>
            </a:xfrm>
            <a:prstGeom prst="rect">
              <a:avLst/>
            </a:prstGeom>
            <a:noFill/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7EA6AE6-B792-5242-8E9A-FECF98EFA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bright="100000"/>
            </a:blip>
            <a:stretch>
              <a:fillRect/>
            </a:stretch>
          </p:blipFill>
          <p:spPr>
            <a:xfrm>
              <a:off x="96689" y="1554907"/>
              <a:ext cx="749300" cy="127000"/>
            </a:xfrm>
            <a:prstGeom prst="rect">
              <a:avLst/>
            </a:prstGeom>
            <a:noFill/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1963E20-9BB8-544D-9D53-394AA5E50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100000"/>
            </a:blip>
            <a:stretch>
              <a:fillRect/>
            </a:stretch>
          </p:blipFill>
          <p:spPr>
            <a:xfrm>
              <a:off x="3829287" y="1260022"/>
              <a:ext cx="673100" cy="152400"/>
            </a:xfrm>
            <a:prstGeom prst="rect">
              <a:avLst/>
            </a:prstGeom>
            <a:noFill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B9A47AA-8A56-5149-AD6C-891CE0922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 bright="100000"/>
            </a:blip>
            <a:stretch>
              <a:fillRect/>
            </a:stretch>
          </p:blipFill>
          <p:spPr>
            <a:xfrm>
              <a:off x="1286796" y="346288"/>
              <a:ext cx="762000" cy="139700"/>
            </a:xfrm>
            <a:prstGeom prst="rect">
              <a:avLst/>
            </a:prstGeom>
            <a:noFill/>
          </p:spPr>
        </p:pic>
      </p:grpSp>
      <p:sp>
        <p:nvSpPr>
          <p:cNvPr id="12" name="Arc 11">
            <a:extLst>
              <a:ext uri="{FF2B5EF4-FFF2-40B4-BE49-F238E27FC236}">
                <a16:creationId xmlns:a16="http://schemas.microsoft.com/office/drawing/2014/main" id="{F234D4D9-4774-704E-858D-CDC8CC1D224A}"/>
              </a:ext>
            </a:extLst>
          </p:cNvPr>
          <p:cNvSpPr/>
          <p:nvPr/>
        </p:nvSpPr>
        <p:spPr>
          <a:xfrm>
            <a:off x="3395645" y="1888734"/>
            <a:ext cx="5380816" cy="1752442"/>
          </a:xfrm>
          <a:prstGeom prst="arc">
            <a:avLst>
              <a:gd name="adj1" fmla="val 6530361"/>
              <a:gd name="adj2" fmla="val 11038961"/>
            </a:avLst>
          </a:prstGeom>
          <a:noFill/>
          <a:ln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C83D3A6-0A0E-574C-826F-A6996A2C9141}"/>
              </a:ext>
            </a:extLst>
          </p:cNvPr>
          <p:cNvSpPr/>
          <p:nvPr/>
        </p:nvSpPr>
        <p:spPr>
          <a:xfrm>
            <a:off x="3477285" y="1668000"/>
            <a:ext cx="5199348" cy="1880929"/>
          </a:xfrm>
          <a:prstGeom prst="arc">
            <a:avLst>
              <a:gd name="adj1" fmla="val 6530361"/>
              <a:gd name="adj2" fmla="val 10910142"/>
            </a:avLst>
          </a:prstGeom>
          <a:noFill/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BCA1CE-5338-004E-952F-EA7AD10B17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33741" y="1597736"/>
            <a:ext cx="1163379" cy="241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813013-AF36-2245-BE3D-6CB32E009C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7729" y="2979642"/>
            <a:ext cx="918457" cy="2413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47545F-1EFB-EE4E-B39A-9CD4D61AA1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12520" y="2403596"/>
            <a:ext cx="102051" cy="110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F05902-F910-7741-BBD6-E7E4D08CC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29069" y="2054288"/>
            <a:ext cx="217708" cy="1108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9C53B1-355C-C74A-9C81-7429B3FDE9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04557" y="3999352"/>
            <a:ext cx="8597900" cy="14351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8A5C4AE-EC77-504E-8F41-49D3061CD8DB}"/>
              </a:ext>
            </a:extLst>
          </p:cNvPr>
          <p:cNvSpPr/>
          <p:nvPr/>
        </p:nvSpPr>
        <p:spPr>
          <a:xfrm>
            <a:off x="8629068" y="4218088"/>
            <a:ext cx="1098027" cy="861391"/>
          </a:xfrm>
          <a:prstGeom prst="ellipse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E997F0-AC17-9348-A20C-364F80F26DA9}"/>
              </a:ext>
            </a:extLst>
          </p:cNvPr>
          <p:cNvSpPr txBox="1"/>
          <p:nvPr/>
        </p:nvSpPr>
        <p:spPr>
          <a:xfrm>
            <a:off x="55617" y="6536810"/>
            <a:ext cx="372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LoopReg. Bhatnagar et. al, NeurIPS'20</a:t>
            </a:r>
          </a:p>
        </p:txBody>
      </p:sp>
    </p:spTree>
    <p:extLst>
      <p:ext uri="{BB962C8B-B14F-4D97-AF65-F5344CB8AC3E}">
        <p14:creationId xmlns:p14="http://schemas.microsoft.com/office/powerpoint/2010/main" val="30848113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0887-DCFA-3D4B-A6F5-778AADF8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NN predicted correspondences don't lie on the model surface.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EB0604F-13DD-6740-A6CB-9B856BCA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/>
              <a:t>51</a:t>
            </a:fld>
            <a:endParaRPr lang="en-GB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27E71E1-B3F8-FA42-945B-B6B292957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33" t="28725" r="30341" b="13826"/>
          <a:stretch/>
        </p:blipFill>
        <p:spPr>
          <a:xfrm>
            <a:off x="469297" y="2437772"/>
            <a:ext cx="2963575" cy="294926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EC0DD0-F132-A444-89B6-104B74B86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169" y="1839534"/>
            <a:ext cx="2171700" cy="4699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1025731-0CC0-9A46-8428-E356562E11F0}"/>
              </a:ext>
            </a:extLst>
          </p:cNvPr>
          <p:cNvSpPr txBox="1"/>
          <p:nvPr/>
        </p:nvSpPr>
        <p:spPr>
          <a:xfrm>
            <a:off x="609441" y="1839534"/>
            <a:ext cx="432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Why</a:t>
            </a:r>
            <a:r>
              <a:rPr lang="de-DE" dirty="0"/>
              <a:t> not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directly</a:t>
            </a:r>
            <a:r>
              <a:rPr lang="de-DE" dirty="0"/>
              <a:t>?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7607FD07-DA0F-C744-AFE9-316A6159EF7E}"/>
              </a:ext>
            </a:extLst>
          </p:cNvPr>
          <p:cNvSpPr/>
          <p:nvPr/>
        </p:nvSpPr>
        <p:spPr>
          <a:xfrm>
            <a:off x="2643216" y="3563866"/>
            <a:ext cx="261027" cy="243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2B542E75-6A5C-D042-B136-DC3094FA4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224" y="3912403"/>
            <a:ext cx="2070100" cy="48260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46DDA28-8F6A-0346-B3AA-7F820EF5B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131" y="3823175"/>
            <a:ext cx="5146089" cy="447012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9A367A6-BFF8-3542-BA8B-9228CEFBFF7D}"/>
              </a:ext>
            </a:extLst>
          </p:cNvPr>
          <p:cNvSpPr txBox="1"/>
          <p:nvPr/>
        </p:nvSpPr>
        <p:spPr>
          <a:xfrm>
            <a:off x="5606791" y="2510754"/>
            <a:ext cx="405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Deformation </a:t>
            </a:r>
            <a:r>
              <a:rPr lang="de-DE" dirty="0" err="1"/>
              <a:t>model</a:t>
            </a:r>
            <a:r>
              <a:rPr lang="de-DE" dirty="0"/>
              <a:t> (SMPL)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manifold</a:t>
            </a:r>
            <a:r>
              <a:rPr lang="de-DE" dirty="0"/>
              <a:t> 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971C1816-2A71-D149-85DE-54FA6E4C4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9710" y="3313772"/>
            <a:ext cx="396466" cy="277526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4B75FDC7-41B9-8A41-BA10-49A04B6FB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3131" y="5575021"/>
            <a:ext cx="1922858" cy="410498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C331D4DB-FA99-B04A-8C86-2DE8920434B7}"/>
              </a:ext>
            </a:extLst>
          </p:cNvPr>
          <p:cNvSpPr txBox="1"/>
          <p:nvPr/>
        </p:nvSpPr>
        <p:spPr>
          <a:xfrm>
            <a:off x="5606791" y="5000483"/>
            <a:ext cx="405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Not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off-</a:t>
            </a:r>
            <a:r>
              <a:rPr lang="de-DE" dirty="0" err="1"/>
              <a:t>manifold</a:t>
            </a:r>
            <a:endParaRPr lang="de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73F997-8DCA-984B-A377-EB3B21F83B8F}"/>
              </a:ext>
            </a:extLst>
          </p:cNvPr>
          <p:cNvSpPr txBox="1"/>
          <p:nvPr/>
        </p:nvSpPr>
        <p:spPr>
          <a:xfrm>
            <a:off x="55617" y="6536810"/>
            <a:ext cx="372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LoopReg. Bhatnagar et. al, NeurIPS'20</a:t>
            </a:r>
          </a:p>
        </p:txBody>
      </p:sp>
    </p:spTree>
    <p:extLst>
      <p:ext uri="{BB962C8B-B14F-4D97-AF65-F5344CB8AC3E}">
        <p14:creationId xmlns:p14="http://schemas.microsoft.com/office/powerpoint/2010/main" val="86058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8" grpId="0"/>
      <p:bldP spid="1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901937-E18B-A24E-BE17-30BB276E6AEA}"/>
              </a:ext>
            </a:extLst>
          </p:cNvPr>
          <p:cNvSpPr/>
          <p:nvPr/>
        </p:nvSpPr>
        <p:spPr>
          <a:xfrm>
            <a:off x="7933958" y="4350012"/>
            <a:ext cx="1804913" cy="6429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D3E78-A38A-4041-8302-37462CB6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NN predicted correspondences don't lie on the model surface.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84CEA-DDD9-6748-A789-AA8D9E3A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/>
              <a:t>52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F4953D-5B31-AD45-98B0-FA608703C743}"/>
              </a:ext>
            </a:extLst>
          </p:cNvPr>
          <p:cNvGrpSpPr/>
          <p:nvPr/>
        </p:nvGrpSpPr>
        <p:grpSpPr>
          <a:xfrm>
            <a:off x="2797676" y="1805567"/>
            <a:ext cx="6310138" cy="1974531"/>
            <a:chOff x="96689" y="2356"/>
            <a:chExt cx="5769259" cy="1882931"/>
          </a:xfrm>
          <a:solidFill>
            <a:schemeClr val="bg1"/>
          </a:solidFill>
          <a:effectLst/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D0613F-9B61-5149-9D7F-78FB22A07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33" t="28725" r="30341" b="13826"/>
            <a:stretch/>
          </p:blipFill>
          <p:spPr>
            <a:xfrm>
              <a:off x="4435235" y="146809"/>
              <a:ext cx="1430713" cy="148504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07AAA7A-6A16-0241-A532-317435EAFDD2}"/>
                </a:ext>
              </a:extLst>
            </p:cNvPr>
            <p:cNvGrpSpPr/>
            <p:nvPr/>
          </p:nvGrpSpPr>
          <p:grpSpPr>
            <a:xfrm>
              <a:off x="436471" y="7022"/>
              <a:ext cx="5400494" cy="1676159"/>
              <a:chOff x="459069" y="7022"/>
              <a:chExt cx="4370410" cy="1676159"/>
            </a:xfrm>
            <a:grpFill/>
          </p:grpSpPr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B2359CB0-D77F-6343-BF63-71AFFAE7FF97}"/>
                  </a:ext>
                </a:extLst>
              </p:cNvPr>
              <p:cNvSpPr/>
              <p:nvPr/>
            </p:nvSpPr>
            <p:spPr>
              <a:xfrm>
                <a:off x="554942" y="164579"/>
                <a:ext cx="4274537" cy="1269241"/>
              </a:xfrm>
              <a:prstGeom prst="arc">
                <a:avLst>
                  <a:gd name="adj1" fmla="val 11164977"/>
                  <a:gd name="adj2" fmla="val 21036762"/>
                </a:avLst>
              </a:prstGeom>
              <a:noFill/>
              <a:ln>
                <a:solidFill>
                  <a:schemeClr val="tx1"/>
                </a:solidFill>
                <a:tailEnd type="triangle"/>
              </a:ln>
              <a:effectLst>
                <a:outerShdw blurRad="76200" dir="18900000" sy="23000" kx="-1200000" algn="bl" rotWithShape="0">
                  <a:schemeClr val="bg1">
                    <a:alpha val="2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6C67226F-3DC4-8840-982D-163807910D05}"/>
                  </a:ext>
                </a:extLst>
              </p:cNvPr>
              <p:cNvSpPr/>
              <p:nvPr/>
            </p:nvSpPr>
            <p:spPr>
              <a:xfrm rot="21353516">
                <a:off x="459069" y="12036"/>
                <a:ext cx="4095439" cy="1671145"/>
              </a:xfrm>
              <a:prstGeom prst="arc">
                <a:avLst>
                  <a:gd name="adj1" fmla="val 21407278"/>
                  <a:gd name="adj2" fmla="val 3457563"/>
                </a:avLst>
              </a:prstGeom>
              <a:noFill/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30C879D9-A452-0F4D-8369-723486818468}"/>
                  </a:ext>
                </a:extLst>
              </p:cNvPr>
              <p:cNvSpPr/>
              <p:nvPr/>
            </p:nvSpPr>
            <p:spPr>
              <a:xfrm>
                <a:off x="566125" y="7022"/>
                <a:ext cx="3981237" cy="1671145"/>
              </a:xfrm>
              <a:prstGeom prst="arc">
                <a:avLst>
                  <a:gd name="adj1" fmla="val 6530361"/>
                  <a:gd name="adj2" fmla="val 11038961"/>
                </a:avLst>
              </a:prstGeom>
              <a:noFill/>
              <a:ln>
                <a:solidFill>
                  <a:schemeClr val="bg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41AC65-FA0A-6D44-BF77-C68965986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060" t="4738" r="35588" b="7170"/>
            <a:stretch/>
          </p:blipFill>
          <p:spPr>
            <a:xfrm>
              <a:off x="2727581" y="286537"/>
              <a:ext cx="503302" cy="158583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928CF49-5DCB-3E48-B51E-10C02EE55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060" t="4739" r="37716" b="12992"/>
            <a:stretch/>
          </p:blipFill>
          <p:spPr>
            <a:xfrm>
              <a:off x="105560" y="37721"/>
              <a:ext cx="450658" cy="1481025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schemeClr val="bg1">
                  <a:alpha val="20000"/>
                </a:scheme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7E1A9A8-0E8D-B24C-941A-22D06BA4D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326" t="5854" r="37716" b="7171"/>
            <a:stretch/>
          </p:blipFill>
          <p:spPr>
            <a:xfrm>
              <a:off x="3114954" y="319526"/>
              <a:ext cx="419357" cy="156576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D092A1A-989C-174F-9F1C-E972FDFF7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143" t="5854" r="37117" b="9203"/>
            <a:stretch/>
          </p:blipFill>
          <p:spPr>
            <a:xfrm>
              <a:off x="412612" y="39290"/>
              <a:ext cx="470015" cy="1529165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schemeClr val="bg1">
                  <a:alpha val="20000"/>
                </a:schemeClr>
              </a:outerShdw>
            </a:effec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CAFCCF3-0DBF-6843-B4E6-306E000D73C4}"/>
                </a:ext>
              </a:extLst>
            </p:cNvPr>
            <p:cNvSpPr/>
            <p:nvPr/>
          </p:nvSpPr>
          <p:spPr>
            <a:xfrm>
              <a:off x="389732" y="571065"/>
              <a:ext cx="75606" cy="7560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8A0FE5E-6616-554C-817C-3565C5B89511}"/>
                </a:ext>
              </a:extLst>
            </p:cNvPr>
            <p:cNvSpPr/>
            <p:nvPr/>
          </p:nvSpPr>
          <p:spPr>
            <a:xfrm>
              <a:off x="695767" y="571065"/>
              <a:ext cx="75606" cy="7560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BC81B77-A251-3343-936C-79E72A158EE1}"/>
                </a:ext>
              </a:extLst>
            </p:cNvPr>
            <p:cNvSpPr/>
            <p:nvPr/>
          </p:nvSpPr>
          <p:spPr>
            <a:xfrm>
              <a:off x="3016033" y="849249"/>
              <a:ext cx="75606" cy="7560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1E78AF5-75DF-A546-BAA2-A6F7DD8FC825}"/>
                </a:ext>
              </a:extLst>
            </p:cNvPr>
            <p:cNvSpPr/>
            <p:nvPr/>
          </p:nvSpPr>
          <p:spPr>
            <a:xfrm>
              <a:off x="5396120" y="408900"/>
              <a:ext cx="75606" cy="7560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E5263D4-E567-5C4B-B25F-5CB3DE104438}"/>
                </a:ext>
              </a:extLst>
            </p:cNvPr>
            <p:cNvSpPr/>
            <p:nvPr/>
          </p:nvSpPr>
          <p:spPr>
            <a:xfrm>
              <a:off x="3379957" y="849249"/>
              <a:ext cx="75606" cy="7560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29DDFBF-7E60-1949-BC91-395853570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100000"/>
            </a:blip>
            <a:stretch>
              <a:fillRect/>
            </a:stretch>
          </p:blipFill>
          <p:spPr>
            <a:xfrm>
              <a:off x="2762105" y="2356"/>
              <a:ext cx="735910" cy="163535"/>
            </a:xfrm>
            <a:prstGeom prst="rect">
              <a:avLst/>
            </a:prstGeom>
            <a:noFill/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E48BF2-D643-074F-A148-9F96DDB4F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100000"/>
            </a:blip>
            <a:stretch>
              <a:fillRect/>
            </a:stretch>
          </p:blipFill>
          <p:spPr>
            <a:xfrm>
              <a:off x="4765439" y="1603182"/>
              <a:ext cx="698500" cy="139700"/>
            </a:xfrm>
            <a:prstGeom prst="rect">
              <a:avLst/>
            </a:prstGeom>
            <a:noFill/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7EA6AE6-B792-5242-8E9A-FECF98EFA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bright="100000"/>
            </a:blip>
            <a:stretch>
              <a:fillRect/>
            </a:stretch>
          </p:blipFill>
          <p:spPr>
            <a:xfrm>
              <a:off x="96689" y="1554907"/>
              <a:ext cx="749300" cy="127000"/>
            </a:xfrm>
            <a:prstGeom prst="rect">
              <a:avLst/>
            </a:prstGeom>
            <a:noFill/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1963E20-9BB8-544D-9D53-394AA5E50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100000"/>
            </a:blip>
            <a:stretch>
              <a:fillRect/>
            </a:stretch>
          </p:blipFill>
          <p:spPr>
            <a:xfrm>
              <a:off x="3829287" y="1260022"/>
              <a:ext cx="673100" cy="152400"/>
            </a:xfrm>
            <a:prstGeom prst="rect">
              <a:avLst/>
            </a:prstGeom>
            <a:noFill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B9A47AA-8A56-5149-AD6C-891CE0922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 bright="100000"/>
            </a:blip>
            <a:stretch>
              <a:fillRect/>
            </a:stretch>
          </p:blipFill>
          <p:spPr>
            <a:xfrm>
              <a:off x="1286796" y="346288"/>
              <a:ext cx="762000" cy="139700"/>
            </a:xfrm>
            <a:prstGeom prst="rect">
              <a:avLst/>
            </a:prstGeom>
            <a:noFill/>
          </p:spPr>
        </p:pic>
      </p:grpSp>
      <p:sp>
        <p:nvSpPr>
          <p:cNvPr id="12" name="Arc 11">
            <a:extLst>
              <a:ext uri="{FF2B5EF4-FFF2-40B4-BE49-F238E27FC236}">
                <a16:creationId xmlns:a16="http://schemas.microsoft.com/office/drawing/2014/main" id="{F234D4D9-4774-704E-858D-CDC8CC1D224A}"/>
              </a:ext>
            </a:extLst>
          </p:cNvPr>
          <p:cNvSpPr/>
          <p:nvPr/>
        </p:nvSpPr>
        <p:spPr>
          <a:xfrm>
            <a:off x="3395645" y="1888734"/>
            <a:ext cx="5380816" cy="1752442"/>
          </a:xfrm>
          <a:prstGeom prst="arc">
            <a:avLst>
              <a:gd name="adj1" fmla="val 6530361"/>
              <a:gd name="adj2" fmla="val 11038961"/>
            </a:avLst>
          </a:prstGeom>
          <a:noFill/>
          <a:ln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C83D3A6-0A0E-574C-826F-A6996A2C9141}"/>
              </a:ext>
            </a:extLst>
          </p:cNvPr>
          <p:cNvSpPr/>
          <p:nvPr/>
        </p:nvSpPr>
        <p:spPr>
          <a:xfrm>
            <a:off x="3477285" y="1668000"/>
            <a:ext cx="5199348" cy="1880929"/>
          </a:xfrm>
          <a:prstGeom prst="arc">
            <a:avLst>
              <a:gd name="adj1" fmla="val 6530361"/>
              <a:gd name="adj2" fmla="val 10910142"/>
            </a:avLst>
          </a:prstGeom>
          <a:noFill/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BCA1CE-5338-004E-952F-EA7AD10B17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33741" y="1597736"/>
            <a:ext cx="1163379" cy="241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813013-AF36-2245-BE3D-6CB32E009C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7729" y="2979642"/>
            <a:ext cx="918457" cy="2413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47545F-1EFB-EE4E-B39A-9CD4D61AA1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12520" y="2403596"/>
            <a:ext cx="102051" cy="110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F05902-F910-7741-BBD6-E7E4D08CC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29069" y="2054288"/>
            <a:ext cx="217708" cy="1108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9C53B1-355C-C74A-9C81-7429B3FDE9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04557" y="3999352"/>
            <a:ext cx="8597900" cy="14351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A312CD3-81DB-0445-8F78-DABB8674D961}"/>
              </a:ext>
            </a:extLst>
          </p:cNvPr>
          <p:cNvCxnSpPr>
            <a:cxnSpLocks/>
          </p:cNvCxnSpPr>
          <p:nvPr/>
        </p:nvCxnSpPr>
        <p:spPr>
          <a:xfrm flipV="1">
            <a:off x="8749322" y="3323477"/>
            <a:ext cx="1180135" cy="9935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FFB91FE-E5CD-FD4E-B901-65A7EE7ECAC9}"/>
              </a:ext>
            </a:extLst>
          </p:cNvPr>
          <p:cNvSpPr txBox="1"/>
          <p:nvPr/>
        </p:nvSpPr>
        <p:spPr>
          <a:xfrm>
            <a:off x="9502302" y="2818440"/>
            <a:ext cx="200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Not </a:t>
            </a:r>
            <a:r>
              <a:rPr lang="de-DE" dirty="0" err="1"/>
              <a:t>defined</a:t>
            </a:r>
            <a:r>
              <a:rPr lang="de-DE" dirty="0"/>
              <a:t>!!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B92C51-48FA-134F-8F4E-14F88CA5A6B4}"/>
              </a:ext>
            </a:extLst>
          </p:cNvPr>
          <p:cNvSpPr txBox="1"/>
          <p:nvPr/>
        </p:nvSpPr>
        <p:spPr>
          <a:xfrm>
            <a:off x="55617" y="6536810"/>
            <a:ext cx="372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LoopReg. Bhatnagar et. al, NeurIPS'20</a:t>
            </a:r>
          </a:p>
        </p:txBody>
      </p:sp>
    </p:spTree>
    <p:extLst>
      <p:ext uri="{BB962C8B-B14F-4D97-AF65-F5344CB8AC3E}">
        <p14:creationId xmlns:p14="http://schemas.microsoft.com/office/powerpoint/2010/main" val="2947823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0B61892-5627-5045-AC5C-51407B852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71" y="2437772"/>
            <a:ext cx="3124571" cy="3198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610887-DCFA-3D4B-A6F5-778AADF8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How to ensure that NN predicted correspondences lie on the model surface?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EB0604F-13DD-6740-A6CB-9B856BCA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/>
              <a:t>53</a:t>
            </a:fld>
            <a:endParaRPr lang="en-GB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27E71E1-B3F8-FA42-945B-B6B2929578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33" t="28725" r="30341" b="13826"/>
          <a:stretch/>
        </p:blipFill>
        <p:spPr>
          <a:xfrm>
            <a:off x="524336" y="2560018"/>
            <a:ext cx="2963575" cy="294926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4" name="Oval 103">
            <a:extLst>
              <a:ext uri="{FF2B5EF4-FFF2-40B4-BE49-F238E27FC236}">
                <a16:creationId xmlns:a16="http://schemas.microsoft.com/office/drawing/2014/main" id="{7607FD07-DA0F-C744-AFE9-316A6159EF7E}"/>
              </a:ext>
            </a:extLst>
          </p:cNvPr>
          <p:cNvSpPr/>
          <p:nvPr/>
        </p:nvSpPr>
        <p:spPr>
          <a:xfrm>
            <a:off x="2643216" y="3563866"/>
            <a:ext cx="261027" cy="2436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2B542E75-6A5C-D042-B136-DC3094FA4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224" y="3912403"/>
            <a:ext cx="2070100" cy="482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5CD45-AA20-AF44-A54C-7BFAEF5AF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481" y="2808955"/>
            <a:ext cx="4539686" cy="39433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7323DC-C2CD-9741-9B1D-0FAAC19CED8B}"/>
              </a:ext>
            </a:extLst>
          </p:cNvPr>
          <p:cNvCxnSpPr>
            <a:cxnSpLocks/>
          </p:cNvCxnSpPr>
          <p:nvPr/>
        </p:nvCxnSpPr>
        <p:spPr>
          <a:xfrm flipH="1">
            <a:off x="6438444" y="3338349"/>
            <a:ext cx="10081" cy="385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0C5EAD-7F20-0043-B5D2-F70A0FE3BE46}"/>
              </a:ext>
            </a:extLst>
          </p:cNvPr>
          <p:cNvSpPr txBox="1"/>
          <p:nvPr/>
        </p:nvSpPr>
        <p:spPr>
          <a:xfrm>
            <a:off x="5271248" y="2207380"/>
            <a:ext cx="5995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1) Diffuse </a:t>
            </a:r>
            <a:r>
              <a:rPr lang="de-DE" dirty="0" err="1"/>
              <a:t>the</a:t>
            </a:r>
            <a:r>
              <a:rPr lang="de-DE" dirty="0"/>
              <a:t> SMPL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surface</a:t>
            </a:r>
            <a:endParaRPr lang="de-D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E13870-A771-E249-B697-CD3BA02BD699}"/>
              </a:ext>
            </a:extLst>
          </p:cNvPr>
          <p:cNvSpPr txBox="1"/>
          <p:nvPr/>
        </p:nvSpPr>
        <p:spPr>
          <a:xfrm>
            <a:off x="5271248" y="4247748"/>
            <a:ext cx="5995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2) Add a </a:t>
            </a:r>
            <a:r>
              <a:rPr lang="de-DE" dirty="0" err="1"/>
              <a:t>Lagrangian</a:t>
            </a:r>
            <a:r>
              <a:rPr lang="de-DE" dirty="0"/>
              <a:t> </a:t>
            </a:r>
            <a:r>
              <a:rPr lang="de-DE" dirty="0" err="1"/>
              <a:t>constraint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 </a:t>
            </a:r>
            <a:r>
              <a:rPr lang="de-DE" dirty="0" err="1"/>
              <a:t>predictions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lie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manifold</a:t>
            </a:r>
            <a:endParaRPr lang="de-D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F97679-9B14-6148-A7D3-8A9AA83CA1E2}"/>
              </a:ext>
            </a:extLst>
          </p:cNvPr>
          <p:cNvSpPr txBox="1"/>
          <p:nvPr/>
        </p:nvSpPr>
        <p:spPr>
          <a:xfrm>
            <a:off x="340982" y="5825344"/>
            <a:ext cx="3146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DISTANCE TRANSFORM </a:t>
            </a:r>
          </a:p>
          <a:p>
            <a:pPr algn="ctr"/>
            <a:r>
              <a:rPr lang="de-DE" dirty="0"/>
              <a:t>BASED DIFFUSION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55A8D1-1199-8B42-937E-7147F240F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481" y="5207516"/>
            <a:ext cx="3860718" cy="40752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16CE42-79A5-A143-85EE-0ADCED56D475}"/>
              </a:ext>
            </a:extLst>
          </p:cNvPr>
          <p:cNvCxnSpPr>
            <a:stCxn id="104" idx="2"/>
          </p:cNvCxnSpPr>
          <p:nvPr/>
        </p:nvCxnSpPr>
        <p:spPr>
          <a:xfrm flipH="1">
            <a:off x="2252133" y="3685673"/>
            <a:ext cx="391083" cy="376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86D3DC8-1727-DE44-9BF6-DBE79FEBC6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81" y="3683156"/>
            <a:ext cx="4310737" cy="4300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5E9C91-A3A9-BB4C-92B1-6D25A627FFE3}"/>
              </a:ext>
            </a:extLst>
          </p:cNvPr>
          <p:cNvSpPr txBox="1"/>
          <p:nvPr/>
        </p:nvSpPr>
        <p:spPr>
          <a:xfrm>
            <a:off x="55617" y="6536810"/>
            <a:ext cx="372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LoopReg. Bhatnagar et. al, NeurIPS'20</a:t>
            </a:r>
          </a:p>
        </p:txBody>
      </p:sp>
    </p:spTree>
    <p:extLst>
      <p:ext uri="{BB962C8B-B14F-4D97-AF65-F5344CB8AC3E}">
        <p14:creationId xmlns:p14="http://schemas.microsoft.com/office/powerpoint/2010/main" val="237875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75C5BBCF-03DD-0947-9B12-B14EF34B1C59}"/>
              </a:ext>
            </a:extLst>
          </p:cNvPr>
          <p:cNvSpPr/>
          <p:nvPr/>
        </p:nvSpPr>
        <p:spPr>
          <a:xfrm>
            <a:off x="7933958" y="4350012"/>
            <a:ext cx="1701109" cy="6429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D3E78-A38A-4041-8302-37462CB6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Use diffused SMPL to get valid function in ℝ</a:t>
            </a:r>
            <a:r>
              <a:rPr lang="en-GB" sz="4000" baseline="30000" dirty="0"/>
              <a:t>3</a:t>
            </a:r>
            <a:endParaRPr lang="en-GB" sz="4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84CEA-DDD9-6748-A789-AA8D9E3A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/>
              <a:t>54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B1003D-2F8A-8641-BF6F-9E922D9FBD9A}"/>
              </a:ext>
            </a:extLst>
          </p:cNvPr>
          <p:cNvGrpSpPr/>
          <p:nvPr/>
        </p:nvGrpSpPr>
        <p:grpSpPr>
          <a:xfrm>
            <a:off x="2797676" y="1667999"/>
            <a:ext cx="6310138" cy="2112098"/>
            <a:chOff x="206375" y="2067808"/>
            <a:chExt cx="11779249" cy="411227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F4953D-5B31-AD45-98B0-FA608703C743}"/>
                </a:ext>
              </a:extLst>
            </p:cNvPr>
            <p:cNvGrpSpPr/>
            <p:nvPr/>
          </p:nvGrpSpPr>
          <p:grpSpPr>
            <a:xfrm>
              <a:off x="206375" y="2335653"/>
              <a:ext cx="11779249" cy="3844430"/>
              <a:chOff x="96689" y="2356"/>
              <a:chExt cx="5769259" cy="1882931"/>
            </a:xfrm>
            <a:solidFill>
              <a:schemeClr val="bg1"/>
            </a:solidFill>
            <a:effectLst/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AD0613F-9B61-5149-9D7F-78FB22A076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933" t="28725" r="30341" b="13826"/>
              <a:stretch/>
            </p:blipFill>
            <p:spPr>
              <a:xfrm>
                <a:off x="4435235" y="146809"/>
                <a:ext cx="1430713" cy="1485043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07AAA7A-6A16-0241-A532-317435EAFDD2}"/>
                  </a:ext>
                </a:extLst>
              </p:cNvPr>
              <p:cNvGrpSpPr/>
              <p:nvPr/>
            </p:nvGrpSpPr>
            <p:grpSpPr>
              <a:xfrm>
                <a:off x="436471" y="7022"/>
                <a:ext cx="5400494" cy="1676159"/>
                <a:chOff x="459069" y="7022"/>
                <a:chExt cx="4370410" cy="1676159"/>
              </a:xfrm>
              <a:grpFill/>
            </p:grpSpPr>
            <p:sp>
              <p:nvSpPr>
                <p:cNvPr id="34" name="Arc 33">
                  <a:extLst>
                    <a:ext uri="{FF2B5EF4-FFF2-40B4-BE49-F238E27FC236}">
                      <a16:creationId xmlns:a16="http://schemas.microsoft.com/office/drawing/2014/main" id="{B2359CB0-D77F-6343-BF63-71AFFAE7FF97}"/>
                    </a:ext>
                  </a:extLst>
                </p:cNvPr>
                <p:cNvSpPr/>
                <p:nvPr/>
              </p:nvSpPr>
              <p:spPr>
                <a:xfrm>
                  <a:off x="554942" y="164579"/>
                  <a:ext cx="4274537" cy="1269241"/>
                </a:xfrm>
                <a:prstGeom prst="arc">
                  <a:avLst>
                    <a:gd name="adj1" fmla="val 11164977"/>
                    <a:gd name="adj2" fmla="val 21036762"/>
                  </a:avLst>
                </a:prstGeom>
                <a:noFill/>
                <a:ln>
                  <a:solidFill>
                    <a:schemeClr val="tx1"/>
                  </a:solidFill>
                  <a:tailEnd type="triangle"/>
                </a:ln>
                <a:effectLst>
                  <a:outerShdw blurRad="76200" dir="18900000" sy="23000" kx="-1200000" algn="bl" rotWithShape="0">
                    <a:schemeClr val="bg1">
                      <a:alpha val="2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5" name="Arc 34">
                  <a:extLst>
                    <a:ext uri="{FF2B5EF4-FFF2-40B4-BE49-F238E27FC236}">
                      <a16:creationId xmlns:a16="http://schemas.microsoft.com/office/drawing/2014/main" id="{6C67226F-3DC4-8840-982D-163807910D05}"/>
                    </a:ext>
                  </a:extLst>
                </p:cNvPr>
                <p:cNvSpPr/>
                <p:nvPr/>
              </p:nvSpPr>
              <p:spPr>
                <a:xfrm rot="21353516">
                  <a:off x="459069" y="12036"/>
                  <a:ext cx="4095439" cy="1671145"/>
                </a:xfrm>
                <a:prstGeom prst="arc">
                  <a:avLst>
                    <a:gd name="adj1" fmla="val 21407278"/>
                    <a:gd name="adj2" fmla="val 3457563"/>
                  </a:avLst>
                </a:prstGeom>
                <a:noFill/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30C879D9-A452-0F4D-8369-723486818468}"/>
                    </a:ext>
                  </a:extLst>
                </p:cNvPr>
                <p:cNvSpPr/>
                <p:nvPr/>
              </p:nvSpPr>
              <p:spPr>
                <a:xfrm>
                  <a:off x="566125" y="7022"/>
                  <a:ext cx="3981237" cy="1671145"/>
                </a:xfrm>
                <a:prstGeom prst="arc">
                  <a:avLst>
                    <a:gd name="adj1" fmla="val 6530361"/>
                    <a:gd name="adj2" fmla="val 11038961"/>
                  </a:avLst>
                </a:prstGeom>
                <a:noFill/>
                <a:ln>
                  <a:solidFill>
                    <a:schemeClr val="bg1"/>
                  </a:solidFill>
                  <a:tailEnd type="triangl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341AC65-FA0A-6D44-BF77-C689659867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060" t="4738" r="35588" b="7170"/>
              <a:stretch/>
            </p:blipFill>
            <p:spPr>
              <a:xfrm>
                <a:off x="2727581" y="286537"/>
                <a:ext cx="503302" cy="158583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928CF49-5DCB-3E48-B51E-10C02EE55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060" t="4739" r="37716" b="12992"/>
              <a:stretch/>
            </p:blipFill>
            <p:spPr>
              <a:xfrm>
                <a:off x="105560" y="37721"/>
                <a:ext cx="450658" cy="1481025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schemeClr val="bg1">
                    <a:alpha val="20000"/>
                  </a:scheme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7E1A9A8-0E8D-B24C-941A-22D06BA4D1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326" t="5854" r="37716" b="7171"/>
              <a:stretch/>
            </p:blipFill>
            <p:spPr>
              <a:xfrm>
                <a:off x="3114954" y="319526"/>
                <a:ext cx="419357" cy="1565761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D092A1A-989C-174F-9F1C-E972FDFF73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143" t="5854" r="37117" b="9203"/>
              <a:stretch/>
            </p:blipFill>
            <p:spPr>
              <a:xfrm>
                <a:off x="412612" y="39290"/>
                <a:ext cx="470015" cy="1529165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schemeClr val="bg1">
                    <a:alpha val="20000"/>
                  </a:schemeClr>
                </a:outerShdw>
              </a:effectLst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CAFCCF3-0DBF-6843-B4E6-306E000D73C4}"/>
                  </a:ext>
                </a:extLst>
              </p:cNvPr>
              <p:cNvSpPr/>
              <p:nvPr/>
            </p:nvSpPr>
            <p:spPr>
              <a:xfrm>
                <a:off x="389732" y="571065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8A0FE5E-6616-554C-817C-3565C5B89511}"/>
                  </a:ext>
                </a:extLst>
              </p:cNvPr>
              <p:cNvSpPr/>
              <p:nvPr/>
            </p:nvSpPr>
            <p:spPr>
              <a:xfrm>
                <a:off x="695767" y="571065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BC81B77-A251-3343-936C-79E72A158EE1}"/>
                  </a:ext>
                </a:extLst>
              </p:cNvPr>
              <p:cNvSpPr/>
              <p:nvPr/>
            </p:nvSpPr>
            <p:spPr>
              <a:xfrm>
                <a:off x="3016033" y="849249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1E78AF5-75DF-A546-BAA2-A6F7DD8FC825}"/>
                  </a:ext>
                </a:extLst>
              </p:cNvPr>
              <p:cNvSpPr/>
              <p:nvPr/>
            </p:nvSpPr>
            <p:spPr>
              <a:xfrm>
                <a:off x="5396120" y="408900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E5263D4-E567-5C4B-B25F-5CB3DE104438}"/>
                  </a:ext>
                </a:extLst>
              </p:cNvPr>
              <p:cNvSpPr/>
              <p:nvPr/>
            </p:nvSpPr>
            <p:spPr>
              <a:xfrm>
                <a:off x="3379957" y="849249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29DDFBF-7E60-1949-BC91-395853570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100000"/>
              </a:blip>
              <a:stretch>
                <a:fillRect/>
              </a:stretch>
            </p:blipFill>
            <p:spPr>
              <a:xfrm>
                <a:off x="2762105" y="2356"/>
                <a:ext cx="735910" cy="163535"/>
              </a:xfrm>
              <a:prstGeom prst="rect">
                <a:avLst/>
              </a:prstGeom>
              <a:noFill/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CE48BF2-D643-074F-A148-9F96DDB4F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 bright="100000"/>
              </a:blip>
              <a:stretch>
                <a:fillRect/>
              </a:stretch>
            </p:blipFill>
            <p:spPr>
              <a:xfrm>
                <a:off x="4765439" y="1603182"/>
                <a:ext cx="698500" cy="139700"/>
              </a:xfrm>
              <a:prstGeom prst="rect">
                <a:avLst/>
              </a:prstGeom>
              <a:noFill/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7EA6AE6-B792-5242-8E9A-FECF98EFA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 bright="100000"/>
              </a:blip>
              <a:stretch>
                <a:fillRect/>
              </a:stretch>
            </p:blipFill>
            <p:spPr>
              <a:xfrm>
                <a:off x="96689" y="1554907"/>
                <a:ext cx="749300" cy="127000"/>
              </a:xfrm>
              <a:prstGeom prst="rect">
                <a:avLst/>
              </a:prstGeom>
              <a:noFill/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1963E20-9BB8-544D-9D53-394AA5E50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 bright="100000"/>
              </a:blip>
              <a:stretch>
                <a:fillRect/>
              </a:stretch>
            </p:blipFill>
            <p:spPr>
              <a:xfrm>
                <a:off x="3829287" y="1260022"/>
                <a:ext cx="673100" cy="152400"/>
              </a:xfrm>
              <a:prstGeom prst="rect">
                <a:avLst/>
              </a:prstGeom>
              <a:noFill/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B9A47AA-8A56-5149-AD6C-891CE0922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lum bright="100000"/>
              </a:blip>
              <a:stretch>
                <a:fillRect/>
              </a:stretch>
            </p:blipFill>
            <p:spPr>
              <a:xfrm>
                <a:off x="1286796" y="346288"/>
                <a:ext cx="762000" cy="139700"/>
              </a:xfrm>
              <a:prstGeom prst="rect">
                <a:avLst/>
              </a:prstGeom>
              <a:noFill/>
            </p:spPr>
          </p:pic>
        </p:grp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234D4D9-4774-704E-858D-CDC8CC1D224A}"/>
                </a:ext>
              </a:extLst>
            </p:cNvPr>
            <p:cNvSpPr/>
            <p:nvPr/>
          </p:nvSpPr>
          <p:spPr>
            <a:xfrm>
              <a:off x="1322614" y="2497580"/>
              <a:ext cx="10044467" cy="3412021"/>
            </a:xfrm>
            <a:prstGeom prst="arc">
              <a:avLst>
                <a:gd name="adj1" fmla="val 6530361"/>
                <a:gd name="adj2" fmla="val 11038961"/>
              </a:avLst>
            </a:prstGeom>
            <a:noFill/>
            <a:ln>
              <a:solidFill>
                <a:schemeClr val="bg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8C83D3A6-0A0E-574C-826F-A6996A2C9141}"/>
                </a:ext>
              </a:extLst>
            </p:cNvPr>
            <p:cNvSpPr/>
            <p:nvPr/>
          </p:nvSpPr>
          <p:spPr>
            <a:xfrm>
              <a:off x="1475014" y="2067808"/>
              <a:ext cx="9705717" cy="3662186"/>
            </a:xfrm>
            <a:prstGeom prst="arc">
              <a:avLst>
                <a:gd name="adj1" fmla="val 6530361"/>
                <a:gd name="adj2" fmla="val 10910142"/>
              </a:avLst>
            </a:prstGeom>
            <a:noFill/>
            <a:ln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B47545F-1EFB-EE4E-B39A-9CD4D61AA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27459" y="3500021"/>
              <a:ext cx="190500" cy="215900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F1F9A9E-3FDD-8D43-A4A2-3E1FF06792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1103" y="3999352"/>
            <a:ext cx="8343900" cy="143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C325C8-A12F-F246-B0A2-6148B9C838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6646" y="1554156"/>
            <a:ext cx="1377570" cy="325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64F4A4-8F76-A443-8AD7-34F2795E3D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97413" y="1907215"/>
            <a:ext cx="218399" cy="238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D8592C-AE39-C746-935B-9CFCF24EF6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130" y="2866670"/>
            <a:ext cx="1150368" cy="35253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3DE7EF1-0307-2447-83B3-6F6B4848F6F9}"/>
              </a:ext>
            </a:extLst>
          </p:cNvPr>
          <p:cNvSpPr txBox="1"/>
          <p:nvPr/>
        </p:nvSpPr>
        <p:spPr>
          <a:xfrm>
            <a:off x="55617" y="6536810"/>
            <a:ext cx="372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LoopReg. Bhatnagar et. al, NeurIPS'20</a:t>
            </a:r>
          </a:p>
        </p:txBody>
      </p:sp>
    </p:spTree>
    <p:extLst>
      <p:ext uri="{BB962C8B-B14F-4D97-AF65-F5344CB8AC3E}">
        <p14:creationId xmlns:p14="http://schemas.microsoft.com/office/powerpoint/2010/main" val="27851679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91102DF4-31A5-0E4D-A906-F35B949A47E0}"/>
              </a:ext>
            </a:extLst>
          </p:cNvPr>
          <p:cNvSpPr/>
          <p:nvPr/>
        </p:nvSpPr>
        <p:spPr>
          <a:xfrm>
            <a:off x="8526207" y="4397419"/>
            <a:ext cx="2985445" cy="642914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4CFF1B-79DD-294A-AFF7-0C9496BFDDC7}"/>
              </a:ext>
            </a:extLst>
          </p:cNvPr>
          <p:cNvSpPr/>
          <p:nvPr/>
        </p:nvSpPr>
        <p:spPr>
          <a:xfrm>
            <a:off x="5822156" y="4397419"/>
            <a:ext cx="1493043" cy="6429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D3E78-A38A-4041-8302-37462CB6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We can jointly optimize over model and correspondences without supervision.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84CEA-DDD9-6748-A789-AA8D9E3A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/>
              <a:t>55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B1003D-2F8A-8641-BF6F-9E922D9FBD9A}"/>
              </a:ext>
            </a:extLst>
          </p:cNvPr>
          <p:cNvGrpSpPr/>
          <p:nvPr/>
        </p:nvGrpSpPr>
        <p:grpSpPr>
          <a:xfrm>
            <a:off x="2797676" y="1597736"/>
            <a:ext cx="6310138" cy="2182362"/>
            <a:chOff x="206375" y="1931004"/>
            <a:chExt cx="11779249" cy="424907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F4953D-5B31-AD45-98B0-FA608703C743}"/>
                </a:ext>
              </a:extLst>
            </p:cNvPr>
            <p:cNvGrpSpPr/>
            <p:nvPr/>
          </p:nvGrpSpPr>
          <p:grpSpPr>
            <a:xfrm>
              <a:off x="206375" y="2335653"/>
              <a:ext cx="11779249" cy="3844430"/>
              <a:chOff x="96689" y="2356"/>
              <a:chExt cx="5769259" cy="1882931"/>
            </a:xfrm>
            <a:solidFill>
              <a:schemeClr val="bg1"/>
            </a:solidFill>
            <a:effectLst/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AD0613F-9B61-5149-9D7F-78FB22A076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933" t="28725" r="30341" b="13826"/>
              <a:stretch/>
            </p:blipFill>
            <p:spPr>
              <a:xfrm>
                <a:off x="4435235" y="146809"/>
                <a:ext cx="1430713" cy="1485043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07AAA7A-6A16-0241-A532-317435EAFDD2}"/>
                  </a:ext>
                </a:extLst>
              </p:cNvPr>
              <p:cNvGrpSpPr/>
              <p:nvPr/>
            </p:nvGrpSpPr>
            <p:grpSpPr>
              <a:xfrm>
                <a:off x="436471" y="7022"/>
                <a:ext cx="5400494" cy="1676159"/>
                <a:chOff x="459069" y="7022"/>
                <a:chExt cx="4370410" cy="1676159"/>
              </a:xfrm>
              <a:grpFill/>
            </p:grpSpPr>
            <p:sp>
              <p:nvSpPr>
                <p:cNvPr id="34" name="Arc 33">
                  <a:extLst>
                    <a:ext uri="{FF2B5EF4-FFF2-40B4-BE49-F238E27FC236}">
                      <a16:creationId xmlns:a16="http://schemas.microsoft.com/office/drawing/2014/main" id="{B2359CB0-D77F-6343-BF63-71AFFAE7FF97}"/>
                    </a:ext>
                  </a:extLst>
                </p:cNvPr>
                <p:cNvSpPr/>
                <p:nvPr/>
              </p:nvSpPr>
              <p:spPr>
                <a:xfrm>
                  <a:off x="554942" y="164579"/>
                  <a:ext cx="4274537" cy="1269241"/>
                </a:xfrm>
                <a:prstGeom prst="arc">
                  <a:avLst>
                    <a:gd name="adj1" fmla="val 11164977"/>
                    <a:gd name="adj2" fmla="val 21036762"/>
                  </a:avLst>
                </a:prstGeom>
                <a:noFill/>
                <a:ln>
                  <a:solidFill>
                    <a:schemeClr val="tx1"/>
                  </a:solidFill>
                  <a:tailEnd type="triangle"/>
                </a:ln>
                <a:effectLst>
                  <a:outerShdw blurRad="76200" dir="18900000" sy="23000" kx="-1200000" algn="bl" rotWithShape="0">
                    <a:schemeClr val="bg1">
                      <a:alpha val="2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5" name="Arc 34">
                  <a:extLst>
                    <a:ext uri="{FF2B5EF4-FFF2-40B4-BE49-F238E27FC236}">
                      <a16:creationId xmlns:a16="http://schemas.microsoft.com/office/drawing/2014/main" id="{6C67226F-3DC4-8840-982D-163807910D05}"/>
                    </a:ext>
                  </a:extLst>
                </p:cNvPr>
                <p:cNvSpPr/>
                <p:nvPr/>
              </p:nvSpPr>
              <p:spPr>
                <a:xfrm rot="21353516">
                  <a:off x="459069" y="12036"/>
                  <a:ext cx="4095439" cy="1671145"/>
                </a:xfrm>
                <a:prstGeom prst="arc">
                  <a:avLst>
                    <a:gd name="adj1" fmla="val 21407278"/>
                    <a:gd name="adj2" fmla="val 3457563"/>
                  </a:avLst>
                </a:prstGeom>
                <a:noFill/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30C879D9-A452-0F4D-8369-723486818468}"/>
                    </a:ext>
                  </a:extLst>
                </p:cNvPr>
                <p:cNvSpPr/>
                <p:nvPr/>
              </p:nvSpPr>
              <p:spPr>
                <a:xfrm>
                  <a:off x="566125" y="7022"/>
                  <a:ext cx="3981237" cy="1671145"/>
                </a:xfrm>
                <a:prstGeom prst="arc">
                  <a:avLst>
                    <a:gd name="adj1" fmla="val 6530361"/>
                    <a:gd name="adj2" fmla="val 11038961"/>
                  </a:avLst>
                </a:prstGeom>
                <a:noFill/>
                <a:ln>
                  <a:solidFill>
                    <a:schemeClr val="bg1"/>
                  </a:solidFill>
                  <a:tailEnd type="triangle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341AC65-FA0A-6D44-BF77-C689659867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060" t="4738" r="35588" b="7170"/>
              <a:stretch/>
            </p:blipFill>
            <p:spPr>
              <a:xfrm>
                <a:off x="2727581" y="286537"/>
                <a:ext cx="503302" cy="1585837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928CF49-5DCB-3E48-B51E-10C02EE55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060" t="4739" r="37716" b="12992"/>
              <a:stretch/>
            </p:blipFill>
            <p:spPr>
              <a:xfrm>
                <a:off x="105560" y="37721"/>
                <a:ext cx="450658" cy="1481025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schemeClr val="bg1">
                    <a:alpha val="20000"/>
                  </a:scheme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7E1A9A8-0E8D-B24C-941A-22D06BA4D1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326" t="5854" r="37716" b="7171"/>
              <a:stretch/>
            </p:blipFill>
            <p:spPr>
              <a:xfrm>
                <a:off x="3114954" y="319526"/>
                <a:ext cx="419357" cy="1565761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D092A1A-989C-174F-9F1C-E972FDFF73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4143" t="5854" r="37117" b="9203"/>
              <a:stretch/>
            </p:blipFill>
            <p:spPr>
              <a:xfrm>
                <a:off x="412612" y="39290"/>
                <a:ext cx="470015" cy="1529165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schemeClr val="bg1">
                    <a:alpha val="20000"/>
                  </a:schemeClr>
                </a:outerShdw>
              </a:effectLst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CAFCCF3-0DBF-6843-B4E6-306E000D73C4}"/>
                  </a:ext>
                </a:extLst>
              </p:cNvPr>
              <p:cNvSpPr/>
              <p:nvPr/>
            </p:nvSpPr>
            <p:spPr>
              <a:xfrm>
                <a:off x="389732" y="571065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8A0FE5E-6616-554C-817C-3565C5B89511}"/>
                  </a:ext>
                </a:extLst>
              </p:cNvPr>
              <p:cNvSpPr/>
              <p:nvPr/>
            </p:nvSpPr>
            <p:spPr>
              <a:xfrm>
                <a:off x="695767" y="571065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BC81B77-A251-3343-936C-79E72A158EE1}"/>
                  </a:ext>
                </a:extLst>
              </p:cNvPr>
              <p:cNvSpPr/>
              <p:nvPr/>
            </p:nvSpPr>
            <p:spPr>
              <a:xfrm>
                <a:off x="3016033" y="849249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1E78AF5-75DF-A546-BAA2-A6F7DD8FC825}"/>
                  </a:ext>
                </a:extLst>
              </p:cNvPr>
              <p:cNvSpPr/>
              <p:nvPr/>
            </p:nvSpPr>
            <p:spPr>
              <a:xfrm>
                <a:off x="5396120" y="408900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E5263D4-E567-5C4B-B25F-5CB3DE104438}"/>
                  </a:ext>
                </a:extLst>
              </p:cNvPr>
              <p:cNvSpPr/>
              <p:nvPr/>
            </p:nvSpPr>
            <p:spPr>
              <a:xfrm>
                <a:off x="3379957" y="849249"/>
                <a:ext cx="75606" cy="756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29DDFBF-7E60-1949-BC91-395853570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100000"/>
              </a:blip>
              <a:stretch>
                <a:fillRect/>
              </a:stretch>
            </p:blipFill>
            <p:spPr>
              <a:xfrm>
                <a:off x="2762105" y="2356"/>
                <a:ext cx="735910" cy="163535"/>
              </a:xfrm>
              <a:prstGeom prst="rect">
                <a:avLst/>
              </a:prstGeom>
              <a:noFill/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CE48BF2-D643-074F-A148-9F96DDB4F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 bright="100000"/>
              </a:blip>
              <a:stretch>
                <a:fillRect/>
              </a:stretch>
            </p:blipFill>
            <p:spPr>
              <a:xfrm>
                <a:off x="4765439" y="1603182"/>
                <a:ext cx="698500" cy="139700"/>
              </a:xfrm>
              <a:prstGeom prst="rect">
                <a:avLst/>
              </a:prstGeom>
              <a:noFill/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7EA6AE6-B792-5242-8E9A-FECF98EFA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 bright="100000"/>
              </a:blip>
              <a:stretch>
                <a:fillRect/>
              </a:stretch>
            </p:blipFill>
            <p:spPr>
              <a:xfrm>
                <a:off x="96689" y="1554907"/>
                <a:ext cx="749300" cy="127000"/>
              </a:xfrm>
              <a:prstGeom prst="rect">
                <a:avLst/>
              </a:prstGeom>
              <a:noFill/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1963E20-9BB8-544D-9D53-394AA5E50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 bright="100000"/>
              </a:blip>
              <a:stretch>
                <a:fillRect/>
              </a:stretch>
            </p:blipFill>
            <p:spPr>
              <a:xfrm>
                <a:off x="3829287" y="1260022"/>
                <a:ext cx="673100" cy="152400"/>
              </a:xfrm>
              <a:prstGeom prst="rect">
                <a:avLst/>
              </a:prstGeom>
              <a:noFill/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B9A47AA-8A56-5149-AD6C-891CE0922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lum bright="100000"/>
              </a:blip>
              <a:stretch>
                <a:fillRect/>
              </a:stretch>
            </p:blipFill>
            <p:spPr>
              <a:xfrm>
                <a:off x="1286796" y="346288"/>
                <a:ext cx="762000" cy="139700"/>
              </a:xfrm>
              <a:prstGeom prst="rect">
                <a:avLst/>
              </a:prstGeom>
              <a:noFill/>
            </p:spPr>
          </p:pic>
        </p:grp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234D4D9-4774-704E-858D-CDC8CC1D224A}"/>
                </a:ext>
              </a:extLst>
            </p:cNvPr>
            <p:cNvSpPr/>
            <p:nvPr/>
          </p:nvSpPr>
          <p:spPr>
            <a:xfrm>
              <a:off x="1322614" y="2497580"/>
              <a:ext cx="10044467" cy="3412021"/>
            </a:xfrm>
            <a:prstGeom prst="arc">
              <a:avLst>
                <a:gd name="adj1" fmla="val 6530361"/>
                <a:gd name="adj2" fmla="val 11038961"/>
              </a:avLst>
            </a:prstGeom>
            <a:noFill/>
            <a:ln>
              <a:solidFill>
                <a:schemeClr val="bg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8C83D3A6-0A0E-574C-826F-A6996A2C9141}"/>
                </a:ext>
              </a:extLst>
            </p:cNvPr>
            <p:cNvSpPr/>
            <p:nvPr/>
          </p:nvSpPr>
          <p:spPr>
            <a:xfrm>
              <a:off x="1475014" y="2067808"/>
              <a:ext cx="9705717" cy="3662186"/>
            </a:xfrm>
            <a:prstGeom prst="arc">
              <a:avLst>
                <a:gd name="adj1" fmla="val 6530361"/>
                <a:gd name="adj2" fmla="val 10910142"/>
              </a:avLst>
            </a:prstGeom>
            <a:noFill/>
            <a:ln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BCA1CE-5338-004E-952F-EA7AD10B1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13838" y="1931004"/>
              <a:ext cx="2171700" cy="4699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813013-AF36-2245-BE3D-6CB32E009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73346" y="4621588"/>
              <a:ext cx="1714500" cy="469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B47545F-1EFB-EE4E-B39A-9CD4D61AA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27459" y="3500021"/>
              <a:ext cx="190500" cy="2159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F05902-F910-7741-BBD6-E7E4D08CC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091942" y="2819914"/>
              <a:ext cx="406400" cy="2159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8C71546-0D98-ED4A-981D-7BAEE6D716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3984" y="4131655"/>
            <a:ext cx="10813460" cy="128623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25EAACE-BBF8-8441-B743-37A32445A43E}"/>
              </a:ext>
            </a:extLst>
          </p:cNvPr>
          <p:cNvSpPr txBox="1"/>
          <p:nvPr/>
        </p:nvSpPr>
        <p:spPr>
          <a:xfrm>
            <a:off x="55617" y="6536810"/>
            <a:ext cx="372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LoopReg. Bhatnagar et. al, NeurIPS'20</a:t>
            </a:r>
          </a:p>
        </p:txBody>
      </p:sp>
    </p:spTree>
    <p:extLst>
      <p:ext uri="{BB962C8B-B14F-4D97-AF65-F5344CB8AC3E}">
        <p14:creationId xmlns:p14="http://schemas.microsoft.com/office/powerpoint/2010/main" val="4794634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7E08-7DB7-4141-A422-3CA7FDBB0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Performance improves with more unlabelled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13333-CE43-F043-B15B-D8AFD5B8F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0F34-2D9B-404D-8B0C-BD2197CCB808}" type="slidenum">
              <a:rPr lang="en-GB" smtClean="0"/>
              <a:t>56</a:t>
            </a:fld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21DBBD-7584-3646-95DC-40FAAD45DF2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38418" y="2426562"/>
            <a:ext cx="10512425" cy="2454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3E6520-9F2F-DC40-9D2A-DCA591DB4424}"/>
              </a:ext>
            </a:extLst>
          </p:cNvPr>
          <p:cNvSpPr txBox="1"/>
          <p:nvPr/>
        </p:nvSpPr>
        <p:spPr>
          <a:xfrm>
            <a:off x="55617" y="6536810"/>
            <a:ext cx="372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LoopReg. Bhatnagar et. al, NeurIPS'20</a:t>
            </a:r>
          </a:p>
        </p:txBody>
      </p:sp>
    </p:spTree>
    <p:extLst>
      <p:ext uri="{BB962C8B-B14F-4D97-AF65-F5344CB8AC3E}">
        <p14:creationId xmlns:p14="http://schemas.microsoft.com/office/powerpoint/2010/main" val="11396495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04B6A-54B7-B448-981C-D4E8E7D26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competing</a:t>
            </a:r>
            <a:r>
              <a:rPr lang="de-DE" dirty="0"/>
              <a:t> </a:t>
            </a:r>
            <a:r>
              <a:rPr lang="de-DE" dirty="0" err="1"/>
              <a:t>approaches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8C3C6-A679-2A49-99CC-611A69C7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FE9A8-198A-4142-9E2F-14A970E2C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193" y="3895930"/>
            <a:ext cx="6673321" cy="231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9CC829-E666-8E4D-9AED-D226A6FCA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" y="1496941"/>
            <a:ext cx="6778035" cy="1930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BAEFB-C682-DF47-A9BE-55BD24C2F11A}"/>
              </a:ext>
            </a:extLst>
          </p:cNvPr>
          <p:cNvSpPr txBox="1"/>
          <p:nvPr/>
        </p:nvSpPr>
        <p:spPr>
          <a:xfrm>
            <a:off x="4572001" y="6252370"/>
            <a:ext cx="597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Results on FAUST correspondence prediction challenge.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11B83A-B14E-FE47-8054-2D3643209870}"/>
              </a:ext>
            </a:extLst>
          </p:cNvPr>
          <p:cNvSpPr txBox="1"/>
          <p:nvPr/>
        </p:nvSpPr>
        <p:spPr>
          <a:xfrm>
            <a:off x="780248" y="3436258"/>
            <a:ext cx="637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A) Input, B) </a:t>
            </a:r>
            <a:r>
              <a:rPr lang="en-GB" dirty="0" err="1">
                <a:latin typeface="Arial"/>
                <a:cs typeface="Arial"/>
              </a:rPr>
              <a:t>Alldieck</a:t>
            </a:r>
            <a:r>
              <a:rPr lang="en-GB" dirty="0">
                <a:latin typeface="Arial"/>
                <a:cs typeface="Arial"/>
              </a:rPr>
              <a:t> et al. CVPR'19 C) Ours D) Ground Truth</a:t>
            </a:r>
          </a:p>
        </p:txBody>
      </p:sp>
    </p:spTree>
    <p:extLst>
      <p:ext uri="{BB962C8B-B14F-4D97-AF65-F5344CB8AC3E}">
        <p14:creationId xmlns:p14="http://schemas.microsoft.com/office/powerpoint/2010/main" val="15712155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5B62-226E-7643-A0E1-74EF0FD13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32892-E21E-4442-9738-AD51463D8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ICP is simple conceptually, but finding closest points is prone to local minima</a:t>
            </a:r>
          </a:p>
          <a:p>
            <a:endParaRPr lang="en-GB" dirty="0"/>
          </a:p>
          <a:p>
            <a:r>
              <a:rPr lang="en-GB" dirty="0" err="1"/>
              <a:t>IPNet</a:t>
            </a:r>
            <a:r>
              <a:rPr lang="en-GB" dirty="0"/>
              <a:t> combines learned implicit surface reconstruction and model fitting</a:t>
            </a:r>
          </a:p>
          <a:p>
            <a:pPr lvl="1"/>
            <a:r>
              <a:rPr lang="en-GB" dirty="0"/>
              <a:t>Predict double layer surface (inner and outer) with part correspondences</a:t>
            </a:r>
          </a:p>
          <a:p>
            <a:pPr lvl="1"/>
            <a:r>
              <a:rPr lang="en-GB" dirty="0"/>
              <a:t>Fit SMPL to inner layer and expand to outer layer</a:t>
            </a:r>
          </a:p>
          <a:p>
            <a:endParaRPr lang="en-GB" dirty="0"/>
          </a:p>
          <a:p>
            <a:r>
              <a:rPr lang="en-GB" dirty="0"/>
              <a:t>LoopReg makes registration differentiable </a:t>
            </a:r>
            <a:r>
              <a:rPr lang="en-GB" dirty="0" err="1"/>
              <a:t>wrt</a:t>
            </a:r>
            <a:r>
              <a:rPr lang="en-GB" dirty="0"/>
              <a:t>. correspondence prediction.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1732E-0B3B-0E42-AF9B-23AB5023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400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7A9A-52CD-3D48-8C86-2891AD43C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244930"/>
            <a:ext cx="12188825" cy="1699846"/>
          </a:xfrm>
        </p:spPr>
        <p:txBody>
          <a:bodyPr>
            <a:noAutofit/>
          </a:bodyPr>
          <a:lstStyle/>
          <a:p>
            <a:r>
              <a:rPr lang="en-GB" sz="4399" dirty="0"/>
              <a:t>Combining Implicit Function Learning and Parametric Models for 3D Human Reconstruction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F6F3E3-FC60-B04F-BFD8-6253E4BD9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468452"/>
            <a:ext cx="12188825" cy="1254219"/>
          </a:xfrm>
        </p:spPr>
        <p:txBody>
          <a:bodyPr anchor="ctr">
            <a:normAutofit/>
          </a:bodyPr>
          <a:lstStyle/>
          <a:p>
            <a:r>
              <a:rPr lang="en-GB" sz="1799" baseline="30000" dirty="0"/>
              <a:t>1</a:t>
            </a:r>
            <a:r>
              <a:rPr lang="en-GB" sz="1799" dirty="0"/>
              <a:t>Max Planck Institute for Informatics, Saarland Informatics Campus;    </a:t>
            </a:r>
            <a:r>
              <a:rPr lang="de-DE" sz="1799" baseline="30000" dirty="0"/>
              <a:t>2</a:t>
            </a:r>
            <a:r>
              <a:rPr lang="de-DE" sz="1799" dirty="0"/>
              <a:t>Google Research</a:t>
            </a:r>
          </a:p>
          <a:p>
            <a:r>
              <a:rPr lang="en-GB" sz="1799" dirty="0"/>
              <a:t>https://</a:t>
            </a:r>
            <a:r>
              <a:rPr lang="en-GB" sz="1799" dirty="0" err="1"/>
              <a:t>virtualhumans.mpi-inf.mpg.de</a:t>
            </a:r>
            <a:r>
              <a:rPr lang="en-GB" sz="1799" dirty="0"/>
              <a:t>/</a:t>
            </a:r>
            <a:r>
              <a:rPr lang="en-GB" sz="1799" dirty="0" err="1"/>
              <a:t>ipnet</a:t>
            </a:r>
            <a:endParaRPr lang="de-DE" sz="1799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942737-8F7C-644B-A0F8-3902A4EB1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0" t="106" r="5505" b="14080"/>
          <a:stretch/>
        </p:blipFill>
        <p:spPr>
          <a:xfrm>
            <a:off x="2898539" y="3376744"/>
            <a:ext cx="1126038" cy="15755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27E3E4-9461-7A4F-98F6-6B4BCF8FE7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41" r="14807"/>
          <a:stretch/>
        </p:blipFill>
        <p:spPr>
          <a:xfrm>
            <a:off x="7862181" y="3376744"/>
            <a:ext cx="1115309" cy="15755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2CEA85-80EC-B449-BC57-68225C68EC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76" t="6332" r="36792" b="55725"/>
          <a:stretch/>
        </p:blipFill>
        <p:spPr>
          <a:xfrm>
            <a:off x="4558367" y="3374808"/>
            <a:ext cx="1125030" cy="15775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49B125-055A-1A41-A3F5-355A849C9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374" y="3374808"/>
            <a:ext cx="1144828" cy="15798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820792-172F-674A-A2CB-F22DDCEA6634}"/>
              </a:ext>
            </a:extLst>
          </p:cNvPr>
          <p:cNvSpPr txBox="1"/>
          <p:nvPr/>
        </p:nvSpPr>
        <p:spPr>
          <a:xfrm>
            <a:off x="2593659" y="5031549"/>
            <a:ext cx="1735795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799" dirty="0">
                <a:latin typeface="Arial" panose="020B0604020202020204" pitchFamily="34" charset="0"/>
                <a:cs typeface="Arial" panose="020B0604020202020204" pitchFamily="34" charset="0"/>
              </a:rPr>
              <a:t>B L Bhatnagar</a:t>
            </a:r>
            <a:r>
              <a:rPr lang="en-GB" sz="1799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FC80DE-05DB-F741-9170-6E63BB66D9B5}"/>
              </a:ext>
            </a:extLst>
          </p:cNvPr>
          <p:cNvSpPr/>
          <p:nvPr/>
        </p:nvSpPr>
        <p:spPr>
          <a:xfrm>
            <a:off x="4143618" y="5033884"/>
            <a:ext cx="1995539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799" dirty="0">
                <a:latin typeface="Arial" panose="020B0604020202020204" pitchFamily="34" charset="0"/>
                <a:cs typeface="Arial" panose="020B0604020202020204" pitchFamily="34" charset="0"/>
              </a:rPr>
              <a:t>C Sminchisescu</a:t>
            </a:r>
            <a:r>
              <a:rPr lang="en-GB" sz="1799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8C0887-7BF7-D04F-9ED1-0EC9747B5BD5}"/>
              </a:ext>
            </a:extLst>
          </p:cNvPr>
          <p:cNvSpPr/>
          <p:nvPr/>
        </p:nvSpPr>
        <p:spPr>
          <a:xfrm>
            <a:off x="6134666" y="5033069"/>
            <a:ext cx="1393971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799" dirty="0">
                <a:latin typeface="Arial" panose="020B0604020202020204" pitchFamily="34" charset="0"/>
                <a:cs typeface="Arial" panose="020B0604020202020204" pitchFamily="34" charset="0"/>
              </a:rPr>
              <a:t>C Theobalt</a:t>
            </a:r>
            <a:r>
              <a:rPr lang="en-GB" sz="1799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9390C5-1136-A341-90AB-2544C7713E69}"/>
              </a:ext>
            </a:extLst>
          </p:cNvPr>
          <p:cNvSpPr/>
          <p:nvPr/>
        </p:nvSpPr>
        <p:spPr>
          <a:xfrm>
            <a:off x="7627196" y="5029531"/>
            <a:ext cx="1585277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799" dirty="0">
                <a:latin typeface="Arial" panose="020B0604020202020204" pitchFamily="34" charset="0"/>
                <a:cs typeface="Arial" panose="020B0604020202020204" pitchFamily="34" charset="0"/>
              </a:rPr>
              <a:t>G Pons-Moll</a:t>
            </a:r>
            <a:r>
              <a:rPr lang="en-GB" sz="1799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Welcome | ECCV 2020">
            <a:extLst>
              <a:ext uri="{FF2B5EF4-FFF2-40B4-BE49-F238E27FC236}">
                <a16:creationId xmlns:a16="http://schemas.microsoft.com/office/drawing/2014/main" id="{67D98992-FDB5-5944-8032-9FCCD7074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283" y="-56881"/>
            <a:ext cx="1200202" cy="122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112595-D347-ED40-94E5-FF8CED9D47A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31" y="158526"/>
            <a:ext cx="1782034" cy="7949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620AA0-673C-6B48-9E70-8FA4031D4D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3293" y="47910"/>
            <a:ext cx="2900765" cy="6207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3C9B19-1CA4-C943-B3C3-2A9250D5FA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4137" y="91660"/>
            <a:ext cx="1967971" cy="6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29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10F452-F5D9-7E4B-AE5E-5CBF47C6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fit SMPL to scans?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7C52C-D07E-0240-B06C-E90452C67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motivated finding registration as a key ingredient to train a body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6F43C6-9897-4D48-BCCF-97B55CB9A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1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26D8D-27AD-3145-AF65-04DE6366F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11412"/>
            <a:ext cx="12188825" cy="1872820"/>
          </a:xfrm>
        </p:spPr>
        <p:txBody>
          <a:bodyPr anchor="ctr">
            <a:noAutofit/>
          </a:bodyPr>
          <a:lstStyle/>
          <a:p>
            <a:r>
              <a:rPr lang="en-GB" sz="4399" i="1" dirty="0" err="1"/>
              <a:t>LoopReg</a:t>
            </a:r>
            <a:r>
              <a:rPr lang="en-GB" sz="4399" dirty="0"/>
              <a:t>: Self-supervised Learning of Implicit Surface Correspondences, Pose and Shape for 3D Human Mesh Registration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D96F0-8F49-DE40-8FDE-73EB3CCFF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052" y="5326742"/>
            <a:ext cx="11496109" cy="599963"/>
          </a:xfrm>
        </p:spPr>
        <p:txBody>
          <a:bodyPr anchor="ctr">
            <a:normAutofit/>
          </a:bodyPr>
          <a:lstStyle/>
          <a:p>
            <a:r>
              <a:rPr lang="en-GB" sz="2200" dirty="0"/>
              <a:t>Bharat Lal Bhatnagar</a:t>
            </a:r>
            <a:r>
              <a:rPr lang="en-GB" sz="2200" baseline="30000" dirty="0"/>
              <a:t>[1]</a:t>
            </a:r>
            <a:r>
              <a:rPr lang="en-GB" sz="2200" dirty="0"/>
              <a:t>, Cristian </a:t>
            </a:r>
            <a:r>
              <a:rPr lang="en-GB" sz="2200" dirty="0" err="1"/>
              <a:t>Sminchisescu</a:t>
            </a:r>
            <a:r>
              <a:rPr lang="en-GB" sz="2200" baseline="30000" dirty="0"/>
              <a:t>[2]</a:t>
            </a:r>
            <a:r>
              <a:rPr lang="en-GB" sz="2200" dirty="0"/>
              <a:t>, Christian </a:t>
            </a:r>
            <a:r>
              <a:rPr lang="en-GB" sz="2200" dirty="0" err="1"/>
              <a:t>Theobalt</a:t>
            </a:r>
            <a:r>
              <a:rPr lang="en-GB" sz="2200" baseline="30000" dirty="0"/>
              <a:t>[3]</a:t>
            </a:r>
            <a:r>
              <a:rPr lang="en-GB" sz="2200" dirty="0"/>
              <a:t>, Gerard Pons-Moll</a:t>
            </a:r>
            <a:r>
              <a:rPr lang="en-GB" sz="2200" baseline="30000" dirty="0"/>
              <a:t>[1]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C152C0-FFB5-FE47-8AFB-7C96587CD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01" y="75409"/>
            <a:ext cx="2193631" cy="528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C23E9-AA53-6145-884F-BA8ED8C1C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293" y="47910"/>
            <a:ext cx="2900765" cy="62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083D92-1F26-9B48-8AD4-C20DAD55F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137" y="91660"/>
            <a:ext cx="1967971" cy="6658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354506-EBAE-0C4F-8BAF-23E56E87B5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80" t="106" r="5505" b="14080"/>
          <a:stretch/>
        </p:blipFill>
        <p:spPr>
          <a:xfrm>
            <a:off x="1868879" y="3315202"/>
            <a:ext cx="1358062" cy="19002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1843B3-AA23-D844-9AE5-05FDFEF0E3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41" r="14807"/>
          <a:stretch/>
        </p:blipFill>
        <p:spPr>
          <a:xfrm>
            <a:off x="8976984" y="3321965"/>
            <a:ext cx="1345124" cy="19002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258E3D-949F-0843-AAA6-53C9D37AB2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876" t="6332" r="36792" b="55725"/>
          <a:stretch/>
        </p:blipFill>
        <p:spPr>
          <a:xfrm>
            <a:off x="4264861" y="3310828"/>
            <a:ext cx="1356847" cy="19025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407BEB-D5E6-194E-A0B3-673A95AB7F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8341" y="3310828"/>
            <a:ext cx="1380723" cy="19053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01F700-F784-5D40-B880-E77C4A7034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2227" y="0"/>
            <a:ext cx="1666598" cy="749970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C9C9FEB3-D0C1-DD43-8286-5CFEF32C6EF0}"/>
              </a:ext>
            </a:extLst>
          </p:cNvPr>
          <p:cNvSpPr txBox="1">
            <a:spLocks/>
          </p:cNvSpPr>
          <p:nvPr/>
        </p:nvSpPr>
        <p:spPr>
          <a:xfrm>
            <a:off x="-1" y="5468452"/>
            <a:ext cx="12188825" cy="1254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99" baseline="30000" dirty="0"/>
              <a:t>1</a:t>
            </a:r>
            <a:r>
              <a:rPr lang="en-GB" sz="1799" dirty="0"/>
              <a:t>Max Planck Institute for Informatics, Saarland Informatics Campus;    </a:t>
            </a:r>
            <a:r>
              <a:rPr lang="de-DE" sz="1799" baseline="30000" dirty="0"/>
              <a:t>2</a:t>
            </a:r>
            <a:r>
              <a:rPr lang="de-DE" sz="1799" dirty="0"/>
              <a:t>Google Research</a:t>
            </a:r>
          </a:p>
          <a:p>
            <a:r>
              <a:rPr lang="en-GB" sz="1799" dirty="0"/>
              <a:t>https://</a:t>
            </a:r>
            <a:r>
              <a:rPr lang="en-GB" sz="1799" dirty="0" err="1"/>
              <a:t>virtualhumans.mpi-inf.mpg.de</a:t>
            </a:r>
            <a:r>
              <a:rPr lang="en-GB" sz="1799" dirty="0"/>
              <a:t>/</a:t>
            </a:r>
            <a:r>
              <a:rPr lang="en-GB" sz="1799" dirty="0" err="1"/>
              <a:t>loopreg</a:t>
            </a:r>
            <a:endParaRPr lang="de-DE" sz="1799" dirty="0"/>
          </a:p>
        </p:txBody>
      </p:sp>
    </p:spTree>
    <p:extLst>
      <p:ext uri="{BB962C8B-B14F-4D97-AF65-F5344CB8AC3E}">
        <p14:creationId xmlns:p14="http://schemas.microsoft.com/office/powerpoint/2010/main" val="131032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E5A7C-C46E-D348-BAFE-AF3D7CF16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correspondences between meshes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CA467-976E-6640-B855-AE8EC851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BA2B3-1D75-5A40-8363-B983D943A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060" t="4739" r="37716" b="12992"/>
          <a:stretch/>
        </p:blipFill>
        <p:spPr>
          <a:xfrm>
            <a:off x="2952056" y="1650329"/>
            <a:ext cx="1411793" cy="46396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schemeClr val="tx1">
                <a:alpha val="20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44EA6-FC5E-CF4D-83E5-145C4BCB2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326" t="5854" r="37716" b="7171"/>
          <a:stretch/>
        </p:blipFill>
        <p:spPr>
          <a:xfrm>
            <a:off x="9575118" y="1804242"/>
            <a:ext cx="1313735" cy="4905122"/>
          </a:xfrm>
          <a:prstGeom prst="rect">
            <a:avLst/>
          </a:prstGeom>
          <a:noFill/>
          <a:effectLst>
            <a:outerShdw blurRad="76200" dir="18900000" sy="23000" kx="-1200000" algn="bl" rotWithShape="0">
              <a:schemeClr val="tx1">
                <a:alpha val="2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C68FC8-0ADB-1F48-A4E9-009A2F5B2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33" r="11888"/>
          <a:stretch/>
        </p:blipFill>
        <p:spPr>
          <a:xfrm>
            <a:off x="7592898" y="1583968"/>
            <a:ext cx="2030659" cy="4795172"/>
          </a:xfrm>
          <a:prstGeom prst="rect">
            <a:avLst/>
          </a:prstGeom>
          <a:effectLst>
            <a:outerShdw blurRad="76200" dir="18900000" sy="23000" kx="-1200000" algn="bl" rotWithShape="0">
              <a:schemeClr val="tx1">
                <a:alpha val="2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7A4FFC-01A4-C841-A277-A3DB0D2889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60" t="8222" r="36860" b="4866"/>
          <a:stretch/>
        </p:blipFill>
        <p:spPr>
          <a:xfrm>
            <a:off x="756821" y="1583968"/>
            <a:ext cx="1781541" cy="4772386"/>
          </a:xfrm>
          <a:prstGeom prst="rect">
            <a:avLst/>
          </a:prstGeom>
          <a:effectLst>
            <a:outerShdw blurRad="76200" dir="18900000" sy="23000" kx="-1200000" algn="bl" rotWithShape="0">
              <a:schemeClr val="tx1">
                <a:alpha val="20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15D613-4A08-4249-8BFF-5C0290496B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33" t="28725" r="30341" b="13826"/>
          <a:stretch/>
        </p:blipFill>
        <p:spPr>
          <a:xfrm>
            <a:off x="5077986" y="2391929"/>
            <a:ext cx="2015145" cy="20916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B2B430A5-793C-E145-920F-85300E8AC2C7}"/>
              </a:ext>
            </a:extLst>
          </p:cNvPr>
          <p:cNvSpPr/>
          <p:nvPr/>
        </p:nvSpPr>
        <p:spPr>
          <a:xfrm>
            <a:off x="4987263" y="4611188"/>
            <a:ext cx="2605635" cy="12017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Fit with SMPL</a:t>
            </a:r>
          </a:p>
        </p:txBody>
      </p:sp>
    </p:spTree>
    <p:extLst>
      <p:ext uri="{BB962C8B-B14F-4D97-AF65-F5344CB8AC3E}">
        <p14:creationId xmlns:p14="http://schemas.microsoft.com/office/powerpoint/2010/main" val="394771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0D02-F4FD-954D-A463-F6092CA18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Tracking scans/ point clouds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77AA2-330B-3B49-904D-992F2E8C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8</a:t>
            </a:fld>
            <a:endParaRPr lang="en-US"/>
          </a:p>
        </p:txBody>
      </p:sp>
      <p:pic>
        <p:nvPicPr>
          <p:cNvPr id="5" name="00">
            <a:hlinkClick r:id="" action="ppaction://media"/>
            <a:extLst>
              <a:ext uri="{FF2B5EF4-FFF2-40B4-BE49-F238E27FC236}">
                <a16:creationId xmlns:a16="http://schemas.microsoft.com/office/drawing/2014/main" id="{3C6F7296-80CF-5A42-AA71-998D82124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168" t="15750" r="19571" b="15989"/>
          <a:stretch/>
        </p:blipFill>
        <p:spPr>
          <a:xfrm flipH="1">
            <a:off x="1379526" y="2167415"/>
            <a:ext cx="3498114" cy="4554064"/>
          </a:xfrm>
          <a:prstGeom prst="rect">
            <a:avLst/>
          </a:prstGeom>
        </p:spPr>
      </p:pic>
      <p:pic>
        <p:nvPicPr>
          <p:cNvPr id="6" name="00">
            <a:hlinkClick r:id="" action="ppaction://media"/>
            <a:extLst>
              <a:ext uri="{FF2B5EF4-FFF2-40B4-BE49-F238E27FC236}">
                <a16:creationId xmlns:a16="http://schemas.microsoft.com/office/drawing/2014/main" id="{682BE98F-287A-AD43-918A-D4785D1B670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9255" t="22186" r="23955" b="11276"/>
          <a:stretch/>
        </p:blipFill>
        <p:spPr>
          <a:xfrm flipH="1">
            <a:off x="6986268" y="2167415"/>
            <a:ext cx="3498114" cy="455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4279AF-FCAA-E045-BAA3-6CEEC947BA8E}"/>
              </a:ext>
            </a:extLst>
          </p:cNvPr>
          <p:cNvSpPr txBox="1"/>
          <p:nvPr/>
        </p:nvSpPr>
        <p:spPr>
          <a:xfrm>
            <a:off x="1379527" y="1417639"/>
            <a:ext cx="349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cs typeface="Arial"/>
              </a:rPr>
              <a:t>Input PC seq.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96873-0E54-E845-9907-D7A1DC748BB6}"/>
              </a:ext>
            </a:extLst>
          </p:cNvPr>
          <p:cNvSpPr txBox="1"/>
          <p:nvPr/>
        </p:nvSpPr>
        <p:spPr>
          <a:xfrm>
            <a:off x="6557553" y="1468871"/>
            <a:ext cx="412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cs typeface="Arial"/>
              </a:rPr>
              <a:t>Tracked SMPL model</a:t>
            </a:r>
          </a:p>
        </p:txBody>
      </p:sp>
    </p:spTree>
    <p:extLst>
      <p:ext uri="{BB962C8B-B14F-4D97-AF65-F5344CB8AC3E}">
        <p14:creationId xmlns:p14="http://schemas.microsoft.com/office/powerpoint/2010/main" val="289422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DFD5D-7B09-B645-85AA-BFFE0F2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Controlling static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77AA2-330B-3B49-904D-992F2E8C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F34292-9496-2642-B6D9-E4FD3B7720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50" t="17899" r="29630" b="8703"/>
          <a:stretch/>
        </p:blipFill>
        <p:spPr>
          <a:xfrm flipH="1">
            <a:off x="716759" y="2165633"/>
            <a:ext cx="2319494" cy="4555846"/>
          </a:xfrm>
          <a:prstGeom prst="rect">
            <a:avLst/>
          </a:prstGeom>
        </p:spPr>
      </p:pic>
      <p:pic>
        <p:nvPicPr>
          <p:cNvPr id="9" name="01">
            <a:hlinkClick r:id="" action="ppaction://media"/>
            <a:extLst>
              <a:ext uri="{FF2B5EF4-FFF2-40B4-BE49-F238E27FC236}">
                <a16:creationId xmlns:a16="http://schemas.microsoft.com/office/drawing/2014/main" id="{59290794-6C5D-8646-A88F-40A6696854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0136" t="19299" r="10526" b="4210"/>
          <a:stretch/>
        </p:blipFill>
        <p:spPr>
          <a:xfrm flipH="1">
            <a:off x="3036253" y="2165632"/>
            <a:ext cx="4252820" cy="4555847"/>
          </a:xfrm>
          <a:prstGeom prst="rect">
            <a:avLst/>
          </a:prstGeom>
        </p:spPr>
      </p:pic>
      <p:pic>
        <p:nvPicPr>
          <p:cNvPr id="10" name="00">
            <a:hlinkClick r:id="" action="ppaction://media"/>
            <a:extLst>
              <a:ext uri="{FF2B5EF4-FFF2-40B4-BE49-F238E27FC236}">
                <a16:creationId xmlns:a16="http://schemas.microsoft.com/office/drawing/2014/main" id="{62490C94-D540-6343-8541-541C46C3B1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0135" t="19299" r="11891" b="4210"/>
          <a:stretch/>
        </p:blipFill>
        <p:spPr>
          <a:xfrm flipH="1">
            <a:off x="7289073" y="2165633"/>
            <a:ext cx="4179675" cy="45558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C2B7C9-B11E-4449-BF4A-3083F995762B}"/>
              </a:ext>
            </a:extLst>
          </p:cNvPr>
          <p:cNvSpPr txBox="1"/>
          <p:nvPr/>
        </p:nvSpPr>
        <p:spPr>
          <a:xfrm>
            <a:off x="3036253" y="1589951"/>
            <a:ext cx="4252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cs typeface="Arial"/>
              </a:rPr>
              <a:t>Input pose sequence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07271-81CC-944C-9F72-9B5A013B99AE}"/>
              </a:ext>
            </a:extLst>
          </p:cNvPr>
          <p:cNvSpPr txBox="1"/>
          <p:nvPr/>
        </p:nvSpPr>
        <p:spPr>
          <a:xfrm>
            <a:off x="716759" y="1589952"/>
            <a:ext cx="231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cs typeface="Arial"/>
              </a:rPr>
              <a:t>Input PC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586A0D-7493-C549-B3A7-8012578CF976}"/>
              </a:ext>
            </a:extLst>
          </p:cNvPr>
          <p:cNvSpPr txBox="1"/>
          <p:nvPr/>
        </p:nvSpPr>
        <p:spPr>
          <a:xfrm>
            <a:off x="7215928" y="1611635"/>
            <a:ext cx="4252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cs typeface="Arial"/>
              </a:rPr>
              <a:t>Animated SMPL+D</a:t>
            </a:r>
          </a:p>
        </p:txBody>
      </p:sp>
    </p:spTree>
    <p:extLst>
      <p:ext uri="{BB962C8B-B14F-4D97-AF65-F5344CB8AC3E}">
        <p14:creationId xmlns:p14="http://schemas.microsoft.com/office/powerpoint/2010/main" val="16440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3000" dirty="0" smtClean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30444</TotalTime>
  <Words>3561</Words>
  <Application>Microsoft Macintosh PowerPoint</Application>
  <PresentationFormat>Custom</PresentationFormat>
  <Paragraphs>474</Paragraphs>
  <Slides>60</Slides>
  <Notes>38</Notes>
  <HiddenSlides>2</HiddenSlides>
  <MMClips>32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.SF NS Symbols Regular</vt:lpstr>
      <vt:lpstr>Arial</vt:lpstr>
      <vt:lpstr>Book Antiqua</vt:lpstr>
      <vt:lpstr>Calibri</vt:lpstr>
      <vt:lpstr>Calibri Light</vt:lpstr>
      <vt:lpstr>Century Gothic</vt:lpstr>
      <vt:lpstr>Helvetica Light</vt:lpstr>
      <vt:lpstr>Helvetica Neue</vt:lpstr>
      <vt:lpstr>Symbol</vt:lpstr>
      <vt:lpstr>System Font Regular</vt:lpstr>
      <vt:lpstr>Wingdings</vt:lpstr>
      <vt:lpstr>Office Theme</vt:lpstr>
      <vt:lpstr>2_Office Theme</vt:lpstr>
      <vt:lpstr>3_Office Theme</vt:lpstr>
      <vt:lpstr>4_Office Theme</vt:lpstr>
      <vt:lpstr>Virtual Humans – Winter 23/24</vt:lpstr>
      <vt:lpstr>3D scan  Human Model </vt:lpstr>
      <vt:lpstr>SMPL model</vt:lpstr>
      <vt:lpstr>SMPL + Clothing</vt:lpstr>
      <vt:lpstr>PowerPoint Presentation</vt:lpstr>
      <vt:lpstr>Why fit SMPL to scans?</vt:lpstr>
      <vt:lpstr>Find correspondences between meshes</vt:lpstr>
      <vt:lpstr>Tracking scans/ point clouds </vt:lpstr>
      <vt:lpstr>Controlling static shapes</vt:lpstr>
      <vt:lpstr>Controlling static shapes</vt:lpstr>
      <vt:lpstr>Fit SMPL or SMPL+D to scans using ICP (compute registrations)</vt:lpstr>
      <vt:lpstr>Objective</vt:lpstr>
      <vt:lpstr>Scan-to-mesh distance</vt:lpstr>
      <vt:lpstr>Refresher on ICP</vt:lpstr>
      <vt:lpstr>Limitations of ICP</vt:lpstr>
      <vt:lpstr>Limitations of ICP</vt:lpstr>
      <vt:lpstr>Limitations of ICP</vt:lpstr>
      <vt:lpstr>Learning based fitting</vt:lpstr>
      <vt:lpstr>Learning based fitting</vt:lpstr>
      <vt:lpstr>Learn to deform vertices of a template </vt:lpstr>
      <vt:lpstr>PowerPoint Presentation</vt:lpstr>
      <vt:lpstr>PowerPoint Presentation</vt:lpstr>
      <vt:lpstr>Get detailed and controllable reconstructions.</vt:lpstr>
      <vt:lpstr>IPNet: High level idea</vt:lpstr>
      <vt:lpstr>Why combine implicit functions and parametric models?</vt:lpstr>
      <vt:lpstr>IPNet: High level idea</vt:lpstr>
      <vt:lpstr>Challenge</vt:lpstr>
      <vt:lpstr>How to fit SMPL+D? We saw ICP fail!</vt:lpstr>
      <vt:lpstr>PowerPoint Presentation</vt:lpstr>
      <vt:lpstr>IPNet: Predictions</vt:lpstr>
      <vt:lpstr>IPNet: Overview</vt:lpstr>
      <vt:lpstr>Registering SMPL to IP-Net predictions</vt:lpstr>
      <vt:lpstr>Registering SMPL to IP-Net predictions</vt:lpstr>
      <vt:lpstr>Registering SMPL to IP-Net predictions</vt:lpstr>
      <vt:lpstr>Registering SMPL to IP-Net predictions</vt:lpstr>
      <vt:lpstr>Registering SMPL+D to IP-Net predictions</vt:lpstr>
      <vt:lpstr>IPNet: Results</vt:lpstr>
      <vt:lpstr>Single View Point Cloud Registration </vt:lpstr>
      <vt:lpstr>We can animate our reconstructions</vt:lpstr>
      <vt:lpstr>IPNet generalises to other domains.</vt:lpstr>
      <vt:lpstr>What does "learning" bring over ICP?</vt:lpstr>
      <vt:lpstr>IPNet: Limitations</vt:lpstr>
      <vt:lpstr>Q. Is ICP differentiable wrt. SMPL fitting?</vt:lpstr>
      <vt:lpstr>PowerPoint Presentation</vt:lpstr>
      <vt:lpstr>3D scan  Human Model </vt:lpstr>
      <vt:lpstr>Problem: Traditional registration</vt:lpstr>
      <vt:lpstr>Can we jointly optimize over model and correspondences without supervision?</vt:lpstr>
      <vt:lpstr>Key challenges</vt:lpstr>
      <vt:lpstr>Can we jointly optimize over model and correspondences without supervision?</vt:lpstr>
      <vt:lpstr>Let a Neural Network predict the correspondences.</vt:lpstr>
      <vt:lpstr>NN predicted correspondences don't lie on the model surface.</vt:lpstr>
      <vt:lpstr>NN predicted correspondences don't lie on the model surface.</vt:lpstr>
      <vt:lpstr>How to ensure that NN predicted correspondences lie on the model surface?</vt:lpstr>
      <vt:lpstr>Use diffused SMPL to get valid function in ℝ3</vt:lpstr>
      <vt:lpstr>We can jointly optimize over model and correspondences without supervision.</vt:lpstr>
      <vt:lpstr>Performance improves with more unlabelled data</vt:lpstr>
      <vt:lpstr>Comparison to competing approaches</vt:lpstr>
      <vt:lpstr>Summary</vt:lpstr>
      <vt:lpstr>Combining Implicit Function Learning and Parametric Models for 3D Human Reconstruction</vt:lpstr>
      <vt:lpstr>LoopReg: Self-supervised Learning of Implicit Surface Correspondences, Pose and Shape for 3D Human Mesh Registration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Built a Digital Body</dc:title>
  <dc:creator>Gerard Pons-Moll</dc:creator>
  <cp:lastModifiedBy>Ilia Petrov</cp:lastModifiedBy>
  <cp:revision>368</cp:revision>
  <dcterms:created xsi:type="dcterms:W3CDTF">2015-12-01T19:32:42Z</dcterms:created>
  <dcterms:modified xsi:type="dcterms:W3CDTF">2023-09-22T17:28:50Z</dcterms:modified>
</cp:coreProperties>
</file>