
<file path=[Content_Types].xml><?xml version="1.0" encoding="utf-8"?>
<Types xmlns="http://schemas.openxmlformats.org/package/2006/content-types">
  <Default Extension="emf" ContentType="image/x-emf"/>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6" r:id="rId2"/>
    <p:sldMasterId id="2147483705" r:id="rId3"/>
    <p:sldMasterId id="2147483718" r:id="rId4"/>
    <p:sldMasterId id="2147483731" r:id="rId5"/>
  </p:sldMasterIdLst>
  <p:notesMasterIdLst>
    <p:notesMasterId r:id="rId80"/>
  </p:notesMasterIdLst>
  <p:sldIdLst>
    <p:sldId id="859" r:id="rId6"/>
    <p:sldId id="433" r:id="rId7"/>
    <p:sldId id="852" r:id="rId8"/>
    <p:sldId id="853" r:id="rId9"/>
    <p:sldId id="304" r:id="rId10"/>
    <p:sldId id="305" r:id="rId11"/>
    <p:sldId id="306" r:id="rId12"/>
    <p:sldId id="307" r:id="rId13"/>
    <p:sldId id="308" r:id="rId14"/>
    <p:sldId id="309" r:id="rId15"/>
    <p:sldId id="310" r:id="rId16"/>
    <p:sldId id="311" r:id="rId17"/>
    <p:sldId id="854" r:id="rId18"/>
    <p:sldId id="855" r:id="rId19"/>
    <p:sldId id="856" r:id="rId20"/>
    <p:sldId id="315" r:id="rId21"/>
    <p:sldId id="316" r:id="rId22"/>
    <p:sldId id="317" r:id="rId23"/>
    <p:sldId id="318" r:id="rId24"/>
    <p:sldId id="319" r:id="rId25"/>
    <p:sldId id="413" r:id="rId26"/>
    <p:sldId id="857" r:id="rId27"/>
    <p:sldId id="407" r:id="rId28"/>
    <p:sldId id="403" r:id="rId29"/>
    <p:sldId id="273" r:id="rId30"/>
    <p:sldId id="354" r:id="rId31"/>
    <p:sldId id="355" r:id="rId32"/>
    <p:sldId id="356" r:id="rId33"/>
    <p:sldId id="357" r:id="rId34"/>
    <p:sldId id="358" r:id="rId35"/>
    <p:sldId id="359" r:id="rId36"/>
    <p:sldId id="360" r:id="rId37"/>
    <p:sldId id="361" r:id="rId38"/>
    <p:sldId id="362" r:id="rId39"/>
    <p:sldId id="363" r:id="rId40"/>
    <p:sldId id="364" r:id="rId41"/>
    <p:sldId id="365" r:id="rId42"/>
    <p:sldId id="314" r:id="rId43"/>
    <p:sldId id="849" r:id="rId44"/>
    <p:sldId id="850" r:id="rId45"/>
    <p:sldId id="402" r:id="rId46"/>
    <p:sldId id="258" r:id="rId47"/>
    <p:sldId id="259" r:id="rId48"/>
    <p:sldId id="366" r:id="rId49"/>
    <p:sldId id="367" r:id="rId50"/>
    <p:sldId id="368" r:id="rId51"/>
    <p:sldId id="369" r:id="rId52"/>
    <p:sldId id="370" r:id="rId53"/>
    <p:sldId id="371" r:id="rId54"/>
    <p:sldId id="372" r:id="rId55"/>
    <p:sldId id="373" r:id="rId56"/>
    <p:sldId id="374" r:id="rId57"/>
    <p:sldId id="375" r:id="rId58"/>
    <p:sldId id="376" r:id="rId59"/>
    <p:sldId id="377" r:id="rId60"/>
    <p:sldId id="288" r:id="rId61"/>
    <p:sldId id="289" r:id="rId62"/>
    <p:sldId id="858" r:id="rId63"/>
    <p:sldId id="381" r:id="rId64"/>
    <p:sldId id="382" r:id="rId65"/>
    <p:sldId id="383" r:id="rId66"/>
    <p:sldId id="384" r:id="rId67"/>
    <p:sldId id="385" r:id="rId68"/>
    <p:sldId id="389" r:id="rId69"/>
    <p:sldId id="391" r:id="rId70"/>
    <p:sldId id="851" r:id="rId71"/>
    <p:sldId id="392" r:id="rId72"/>
    <p:sldId id="394" r:id="rId73"/>
    <p:sldId id="395" r:id="rId74"/>
    <p:sldId id="400" r:id="rId75"/>
    <p:sldId id="408" r:id="rId76"/>
    <p:sldId id="409" r:id="rId77"/>
    <p:sldId id="410" r:id="rId78"/>
    <p:sldId id="401" r:id="rId79"/>
  </p:sldIdLst>
  <p:sldSz cx="12188825" cy="6858000"/>
  <p:notesSz cx="6858000" cy="9144000"/>
  <p:defaultTex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0683"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1pPr>
    <a:lvl2pPr marL="0" marR="0" indent="114277" algn="ctr" defTabSz="410683"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554" algn="ctr" defTabSz="410683"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831" algn="ctr" defTabSz="410683"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109" algn="ctr" defTabSz="410683"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386" algn="ctr" defTabSz="410683"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663" algn="ctr" defTabSz="410683"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799940" algn="ctr" defTabSz="410683"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217" algn="ctr" defTabSz="410683"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39"/>
    <p:restoredTop sz="59534"/>
  </p:normalViewPr>
  <p:slideViewPr>
    <p:cSldViewPr snapToGrid="0" snapToObjects="1">
      <p:cViewPr varScale="1">
        <p:scale>
          <a:sx n="66" d="100"/>
          <a:sy n="66" d="100"/>
        </p:scale>
        <p:origin x="2640" y="176"/>
      </p:cViewPr>
      <p:guideLst>
        <p:guide orient="horz" pos="2160"/>
        <p:guide pos="383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382588" y="685800"/>
            <a:ext cx="6092825" cy="3429000"/>
          </a:xfrm>
          <a:prstGeom prst="rect">
            <a:avLst/>
          </a:prstGeom>
        </p:spPr>
        <p:txBody>
          <a:bodyPr/>
          <a:lstStyle/>
          <a:p>
            <a:endParaRPr/>
          </a:p>
        </p:txBody>
      </p:sp>
      <p:sp>
        <p:nvSpPr>
          <p:cNvPr id="178" name="Shape 17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438623061"/>
      </p:ext>
    </p:extLst>
  </p:cSld>
  <p:clrMap bg1="lt1" tx1="dk1" bg2="lt2" tx2="dk2" accent1="accent1" accent2="accent2" accent3="accent3" accent4="accent4" accent5="accent5" accent6="accent6" hlink="hlink" folHlink="folHlink"/>
  <p:notesStyle>
    <a:lvl1pPr defTabSz="228554" latinLnBrk="0">
      <a:lnSpc>
        <a:spcPct val="117999"/>
      </a:lnSpc>
      <a:defRPr sz="1100">
        <a:latin typeface="Helvetica Neue"/>
        <a:ea typeface="Helvetica Neue"/>
        <a:cs typeface="Helvetica Neue"/>
        <a:sym typeface="Helvetica Neue"/>
      </a:defRPr>
    </a:lvl1pPr>
    <a:lvl2pPr indent="114277" defTabSz="228554" latinLnBrk="0">
      <a:lnSpc>
        <a:spcPct val="117999"/>
      </a:lnSpc>
      <a:defRPr sz="1100">
        <a:latin typeface="Helvetica Neue"/>
        <a:ea typeface="Helvetica Neue"/>
        <a:cs typeface="Helvetica Neue"/>
        <a:sym typeface="Helvetica Neue"/>
      </a:defRPr>
    </a:lvl2pPr>
    <a:lvl3pPr indent="228554" defTabSz="228554" latinLnBrk="0">
      <a:lnSpc>
        <a:spcPct val="117999"/>
      </a:lnSpc>
      <a:defRPr sz="1100">
        <a:latin typeface="Helvetica Neue"/>
        <a:ea typeface="Helvetica Neue"/>
        <a:cs typeface="Helvetica Neue"/>
        <a:sym typeface="Helvetica Neue"/>
      </a:defRPr>
    </a:lvl3pPr>
    <a:lvl4pPr indent="342831" defTabSz="228554" latinLnBrk="0">
      <a:lnSpc>
        <a:spcPct val="117999"/>
      </a:lnSpc>
      <a:defRPr sz="1100">
        <a:latin typeface="Helvetica Neue"/>
        <a:ea typeface="Helvetica Neue"/>
        <a:cs typeface="Helvetica Neue"/>
        <a:sym typeface="Helvetica Neue"/>
      </a:defRPr>
    </a:lvl4pPr>
    <a:lvl5pPr indent="457109" defTabSz="228554" latinLnBrk="0">
      <a:lnSpc>
        <a:spcPct val="117999"/>
      </a:lnSpc>
      <a:defRPr sz="1100">
        <a:latin typeface="Helvetica Neue"/>
        <a:ea typeface="Helvetica Neue"/>
        <a:cs typeface="Helvetica Neue"/>
        <a:sym typeface="Helvetica Neue"/>
      </a:defRPr>
    </a:lvl5pPr>
    <a:lvl6pPr indent="571386" defTabSz="228554" latinLnBrk="0">
      <a:lnSpc>
        <a:spcPct val="117999"/>
      </a:lnSpc>
      <a:defRPr sz="1100">
        <a:latin typeface="Helvetica Neue"/>
        <a:ea typeface="Helvetica Neue"/>
        <a:cs typeface="Helvetica Neue"/>
        <a:sym typeface="Helvetica Neue"/>
      </a:defRPr>
    </a:lvl6pPr>
    <a:lvl7pPr indent="685663" defTabSz="228554" latinLnBrk="0">
      <a:lnSpc>
        <a:spcPct val="117999"/>
      </a:lnSpc>
      <a:defRPr sz="1100">
        <a:latin typeface="Helvetica Neue"/>
        <a:ea typeface="Helvetica Neue"/>
        <a:cs typeface="Helvetica Neue"/>
        <a:sym typeface="Helvetica Neue"/>
      </a:defRPr>
    </a:lvl7pPr>
    <a:lvl8pPr indent="799940" defTabSz="228554" latinLnBrk="0">
      <a:lnSpc>
        <a:spcPct val="117999"/>
      </a:lnSpc>
      <a:defRPr sz="1100">
        <a:latin typeface="Helvetica Neue"/>
        <a:ea typeface="Helvetica Neue"/>
        <a:cs typeface="Helvetica Neue"/>
        <a:sym typeface="Helvetica Neue"/>
      </a:defRPr>
    </a:lvl8pPr>
    <a:lvl9pPr indent="914217" defTabSz="228554" latinLnBrk="0">
      <a:lnSpc>
        <a:spcPct val="117999"/>
      </a:lnSpc>
      <a:defRPr sz="1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228554" eaLnBrk="1" fontAlgn="auto" latinLnBrk="0" hangingPunct="1">
              <a:lnSpc>
                <a:spcPct val="117999"/>
              </a:lnSpc>
              <a:spcBef>
                <a:spcPts val="0"/>
              </a:spcBef>
              <a:spcAft>
                <a:spcPts val="0"/>
              </a:spcAft>
              <a:buClrTx/>
              <a:buSzTx/>
              <a:buFontTx/>
              <a:buNone/>
              <a:tabLst/>
              <a:defRPr/>
            </a:pPr>
            <a:r>
              <a:rPr lang="en-US" dirty="0"/>
              <a:t>In this lecture, we will see how to design and build a body model that can be controlled with pose and shape. </a:t>
            </a:r>
          </a:p>
          <a:p>
            <a:endParaRPr lang="en-GB" dirty="0"/>
          </a:p>
        </p:txBody>
      </p:sp>
    </p:spTree>
    <p:extLst>
      <p:ext uri="{BB962C8B-B14F-4D97-AF65-F5344CB8AC3E}">
        <p14:creationId xmlns:p14="http://schemas.microsoft.com/office/powerpoint/2010/main" val="3555712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Shape 1066"/>
          <p:cNvSpPr>
            <a:spLocks noGrp="1" noRot="1" noChangeAspect="1"/>
          </p:cNvSpPr>
          <p:nvPr>
            <p:ph type="sldImg"/>
          </p:nvPr>
        </p:nvSpPr>
        <p:spPr>
          <a:xfrm>
            <a:off x="381000" y="685800"/>
            <a:ext cx="6096000" cy="3429000"/>
          </a:xfrm>
          <a:prstGeom prst="rect">
            <a:avLst/>
          </a:prstGeom>
        </p:spPr>
        <p:txBody>
          <a:bodyPr/>
          <a:lstStyle/>
          <a:p>
            <a:endParaRPr/>
          </a:p>
        </p:txBody>
      </p:sp>
      <p:sp>
        <p:nvSpPr>
          <p:cNvPr id="1067" name="Shape 1067"/>
          <p:cNvSpPr>
            <a:spLocks noGrp="1"/>
          </p:cNvSpPr>
          <p:nvPr>
            <p:ph type="body" sz="quarter" idx="1"/>
          </p:nvPr>
        </p:nvSpPr>
        <p:spPr>
          <a:prstGeom prst="rect">
            <a:avLst/>
          </a:prstGeom>
        </p:spPr>
        <p:txBody>
          <a:bodyPr/>
          <a:lstStyle/>
          <a:p>
            <a:r>
              <a:t>Since the transformations X0 and X1 applied to each triangle are different, the previously coherent edges are not longer colinear. After applying different deformations to each of the triangles in a triangulated mesh, the resulting mesh would look like</a:t>
            </a:r>
          </a:p>
          <a:p>
            <a:endParaRPr/>
          </a:p>
          <a:p>
            <a:r>
              <a:t>\mathbf{e}_0^{0'} = X_0\mathbf{e}_0^0 \\</a:t>
            </a:r>
          </a:p>
          <a:p>
            <a:r>
              <a:t>\mathbf{e}_0^{1'} = X_0\mathbf{e}_0^1 \\\mathbf{e}_1^{0'} = X_1\mathbf{e}_1^0 \\</a:t>
            </a:r>
          </a:p>
          <a:p>
            <a:r>
              <a:t>\mathbf{e}_1^{1'} = X_1\mathbf{e}_1^1 \\</a:t>
            </a:r>
          </a:p>
          <a:p>
            <a:r>
              <a:t>X_f \in \mathbb{R}^{3\times 3}</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 name="Shape 1074"/>
          <p:cNvSpPr>
            <a:spLocks noGrp="1" noRot="1" noChangeAspect="1"/>
          </p:cNvSpPr>
          <p:nvPr>
            <p:ph type="sldImg"/>
          </p:nvPr>
        </p:nvSpPr>
        <p:spPr>
          <a:xfrm>
            <a:off x="381000" y="685800"/>
            <a:ext cx="6096000" cy="3429000"/>
          </a:xfrm>
          <a:prstGeom prst="rect">
            <a:avLst/>
          </a:prstGeom>
        </p:spPr>
        <p:txBody>
          <a:bodyPr/>
          <a:lstStyle/>
          <a:p>
            <a:endParaRPr/>
          </a:p>
        </p:txBody>
      </p:sp>
      <p:sp>
        <p:nvSpPr>
          <p:cNvPr id="1075" name="Shape 1075"/>
          <p:cNvSpPr>
            <a:spLocks noGrp="1"/>
          </p:cNvSpPr>
          <p:nvPr>
            <p:ph type="body" sz="quarter" idx="1"/>
          </p:nvPr>
        </p:nvSpPr>
        <p:spPr>
          <a:prstGeom prst="rect">
            <a:avLst/>
          </a:prstGeom>
        </p:spPr>
        <p:txBody>
          <a:bodyPr/>
          <a:lstStyle/>
          <a:p>
            <a:r>
              <a:t>this mesh. Triangles are disconnected from each other,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 name="Shape 1102"/>
          <p:cNvSpPr>
            <a:spLocks noGrp="1" noRot="1" noChangeAspect="1"/>
          </p:cNvSpPr>
          <p:nvPr>
            <p:ph type="sldImg"/>
          </p:nvPr>
        </p:nvSpPr>
        <p:spPr>
          <a:xfrm>
            <a:off x="381000" y="685800"/>
            <a:ext cx="6096000" cy="3429000"/>
          </a:xfrm>
          <a:prstGeom prst="rect">
            <a:avLst/>
          </a:prstGeom>
        </p:spPr>
        <p:txBody>
          <a:bodyPr/>
          <a:lstStyle/>
          <a:p>
            <a:endParaRPr/>
          </a:p>
        </p:txBody>
      </p:sp>
      <p:sp>
        <p:nvSpPr>
          <p:cNvPr id="1103" name="Shape 1103"/>
          <p:cNvSpPr>
            <a:spLocks noGrp="1"/>
          </p:cNvSpPr>
          <p:nvPr>
            <p:ph type="body" sz="quarter" idx="1"/>
          </p:nvPr>
        </p:nvSpPr>
        <p:spPr>
          <a:prstGeom prst="rect">
            <a:avLst/>
          </a:prstGeom>
        </p:spPr>
        <p:txBody>
          <a:bodyPr/>
          <a:lstStyle/>
          <a:p>
            <a:r>
              <a:t>so in order to obtain a coherent mesh, one has to solve for the vertices m</a:t>
            </a:r>
          </a:p>
          <a:p>
            <a:endParaRPr/>
          </a:p>
          <a:p>
            <a:r>
              <a:t>\mathbf{M} &amp;= \arg\min_{\mathbf{M}} \sum_{f=0}^{M-1} \sum_{i\in\{0,1\}} \| \mathbf{e}_f^{i'} - \mathbf{\tilde{e}}_f^i\|^2 \\</a:t>
            </a:r>
          </a:p>
          <a:p>
            <a:r>
              <a:t>\mathbf{\tilde{E}} &amp;\equiv A\mathbf{M} = \{\mathbf{\tilde{e}}\}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whose</a:t>
            </a:r>
            <a:r>
              <a:rPr lang="de-DE" dirty="0"/>
              <a:t> </a:t>
            </a:r>
            <a:r>
              <a:rPr lang="de-DE" dirty="0" err="1"/>
              <a:t>edges</a:t>
            </a:r>
            <a:r>
              <a:rPr lang="de-DE" dirty="0"/>
              <a:t> </a:t>
            </a:r>
            <a:r>
              <a:rPr lang="de-DE" dirty="0" err="1"/>
              <a:t>e</a:t>
            </a:r>
            <a:r>
              <a:rPr lang="de-DE" dirty="0"/>
              <a:t> </a:t>
            </a:r>
            <a:r>
              <a:rPr lang="de-DE" dirty="0" err="1"/>
              <a:t>tilde</a:t>
            </a:r>
            <a:endParaRPr lang="de-DE" dirty="0"/>
          </a:p>
          <a:p>
            <a:endParaRPr lang="de-DE" dirty="0"/>
          </a:p>
          <a:p>
            <a:r>
              <a:rPr lang="de-DE" dirty="0"/>
              <a:t>\</a:t>
            </a:r>
            <a:r>
              <a:rPr lang="de-DE" dirty="0" err="1"/>
              <a:t>mathbf</a:t>
            </a:r>
            <a:r>
              <a:rPr lang="de-DE" dirty="0"/>
              <a:t>{M} &amp;= \arg\min_{\</a:t>
            </a:r>
            <a:r>
              <a:rPr lang="de-DE" dirty="0" err="1"/>
              <a:t>mathbf</a:t>
            </a:r>
            <a:r>
              <a:rPr lang="de-DE" dirty="0"/>
              <a:t>{M}} \</a:t>
            </a:r>
            <a:r>
              <a:rPr lang="de-DE" dirty="0" err="1"/>
              <a:t>sum</a:t>
            </a:r>
            <a:r>
              <a:rPr lang="de-DE" dirty="0"/>
              <a:t>_{f=0}^{M-1} \</a:t>
            </a:r>
            <a:r>
              <a:rPr lang="de-DE" dirty="0" err="1"/>
              <a:t>sum</a:t>
            </a:r>
            <a:r>
              <a:rPr lang="de-DE" dirty="0"/>
              <a:t>_{i\in\{0,1\}} \| \</a:t>
            </a:r>
            <a:r>
              <a:rPr lang="de-DE" dirty="0" err="1"/>
              <a:t>mathbf</a:t>
            </a:r>
            <a:r>
              <a:rPr lang="de-DE" dirty="0"/>
              <a:t>{</a:t>
            </a:r>
            <a:r>
              <a:rPr lang="de-DE" dirty="0" err="1"/>
              <a:t>e</a:t>
            </a:r>
            <a:r>
              <a:rPr lang="de-DE" dirty="0"/>
              <a:t>}_f^{i'} - \</a:t>
            </a:r>
            <a:r>
              <a:rPr lang="de-DE" dirty="0" err="1"/>
              <a:t>mathbf</a:t>
            </a:r>
            <a:r>
              <a:rPr lang="de-DE" dirty="0"/>
              <a:t>{\</a:t>
            </a:r>
            <a:r>
              <a:rPr lang="de-DE" dirty="0" err="1"/>
              <a:t>tilde</a:t>
            </a:r>
            <a:r>
              <a:rPr lang="de-DE" dirty="0"/>
              <a:t>{</a:t>
            </a:r>
            <a:r>
              <a:rPr lang="de-DE" dirty="0" err="1"/>
              <a:t>e</a:t>
            </a:r>
            <a:r>
              <a:rPr lang="de-DE" dirty="0"/>
              <a:t>}}_</a:t>
            </a:r>
            <a:r>
              <a:rPr lang="de-DE" dirty="0" err="1"/>
              <a:t>f^i</a:t>
            </a:r>
            <a:r>
              <a:rPr lang="de-DE" dirty="0"/>
              <a:t>\|^2 \\</a:t>
            </a:r>
          </a:p>
          <a:p>
            <a:r>
              <a:rPr lang="de-DE" dirty="0"/>
              <a:t>\</a:t>
            </a:r>
            <a:r>
              <a:rPr lang="de-DE" dirty="0" err="1"/>
              <a:t>mathbf</a:t>
            </a:r>
            <a:r>
              <a:rPr lang="de-DE" dirty="0"/>
              <a:t>{\</a:t>
            </a:r>
            <a:r>
              <a:rPr lang="de-DE" dirty="0" err="1"/>
              <a:t>tilde</a:t>
            </a:r>
            <a:r>
              <a:rPr lang="de-DE" dirty="0"/>
              <a:t>{E}} &amp;\</a:t>
            </a:r>
            <a:r>
              <a:rPr lang="de-DE" dirty="0" err="1"/>
              <a:t>equiv</a:t>
            </a:r>
            <a:r>
              <a:rPr lang="de-DE" dirty="0"/>
              <a:t> A\</a:t>
            </a:r>
            <a:r>
              <a:rPr lang="de-DE" dirty="0" err="1"/>
              <a:t>mathbf</a:t>
            </a:r>
            <a:r>
              <a:rPr lang="de-DE" dirty="0"/>
              <a:t>{M} = \{\</a:t>
            </a:r>
            <a:r>
              <a:rPr lang="de-DE" dirty="0" err="1"/>
              <a:t>mathbf</a:t>
            </a:r>
            <a:r>
              <a:rPr lang="de-DE" dirty="0"/>
              <a:t>{\</a:t>
            </a:r>
            <a:r>
              <a:rPr lang="de-DE" dirty="0" err="1"/>
              <a:t>tilde</a:t>
            </a:r>
            <a:r>
              <a:rPr lang="de-DE" dirty="0"/>
              <a:t>{</a:t>
            </a:r>
            <a:r>
              <a:rPr lang="de-DE" dirty="0" err="1"/>
              <a:t>e</a:t>
            </a:r>
            <a:r>
              <a:rPr lang="de-DE" dirty="0"/>
              <a:t>}}\}</a:t>
            </a:r>
          </a:p>
          <a:p>
            <a:endParaRPr lang="en-GB" dirty="0"/>
          </a:p>
        </p:txBody>
      </p:sp>
    </p:spTree>
    <p:extLst>
      <p:ext uri="{BB962C8B-B14F-4D97-AF65-F5344CB8AC3E}">
        <p14:creationId xmlns:p14="http://schemas.microsoft.com/office/powerpoint/2010/main" val="963636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are</a:t>
            </a:r>
            <a:r>
              <a:rPr lang="de-DE" dirty="0"/>
              <a:t> </a:t>
            </a:r>
            <a:r>
              <a:rPr lang="de-DE" dirty="0" err="1"/>
              <a:t>most</a:t>
            </a:r>
            <a:r>
              <a:rPr lang="de-DE" dirty="0"/>
              <a:t> </a:t>
            </a:r>
            <a:r>
              <a:rPr lang="de-DE" dirty="0" err="1"/>
              <a:t>similar</a:t>
            </a:r>
            <a:r>
              <a:rPr lang="de-DE" dirty="0"/>
              <a:t> </a:t>
            </a:r>
            <a:r>
              <a:rPr lang="de-DE" dirty="0" err="1"/>
              <a:t>to</a:t>
            </a:r>
            <a:r>
              <a:rPr lang="de-DE" dirty="0"/>
              <a:t> </a:t>
            </a:r>
            <a:r>
              <a:rPr lang="de-DE" dirty="0" err="1"/>
              <a:t>the</a:t>
            </a:r>
            <a:r>
              <a:rPr lang="de-DE" dirty="0"/>
              <a:t> </a:t>
            </a:r>
            <a:r>
              <a:rPr lang="de-DE" dirty="0" err="1"/>
              <a:t>transformed</a:t>
            </a:r>
            <a:r>
              <a:rPr lang="de-DE" dirty="0"/>
              <a:t> </a:t>
            </a:r>
            <a:r>
              <a:rPr lang="de-DE" dirty="0" err="1"/>
              <a:t>edges</a:t>
            </a:r>
            <a:r>
              <a:rPr lang="de-DE" dirty="0"/>
              <a:t> </a:t>
            </a:r>
            <a:r>
              <a:rPr lang="de-DE" dirty="0" err="1"/>
              <a:t>e</a:t>
            </a:r>
            <a:r>
              <a:rPr lang="de-DE" dirty="0"/>
              <a:t>’.</a:t>
            </a:r>
          </a:p>
          <a:p>
            <a:endParaRPr lang="de-DE" dirty="0"/>
          </a:p>
          <a:p>
            <a:r>
              <a:rPr lang="de-DE" dirty="0"/>
              <a:t>\</a:t>
            </a:r>
            <a:r>
              <a:rPr lang="de-DE" dirty="0" err="1"/>
              <a:t>mathbf</a:t>
            </a:r>
            <a:r>
              <a:rPr lang="de-DE" dirty="0"/>
              <a:t>{M} &amp;= \arg\min_{\</a:t>
            </a:r>
            <a:r>
              <a:rPr lang="de-DE" dirty="0" err="1"/>
              <a:t>mathbf</a:t>
            </a:r>
            <a:r>
              <a:rPr lang="de-DE" dirty="0"/>
              <a:t>{M}} \</a:t>
            </a:r>
            <a:r>
              <a:rPr lang="de-DE" dirty="0" err="1"/>
              <a:t>sum</a:t>
            </a:r>
            <a:r>
              <a:rPr lang="de-DE" dirty="0"/>
              <a:t>_{f=0}^{M-1} \</a:t>
            </a:r>
            <a:r>
              <a:rPr lang="de-DE" dirty="0" err="1"/>
              <a:t>sum</a:t>
            </a:r>
            <a:r>
              <a:rPr lang="de-DE" dirty="0"/>
              <a:t>_{i\in\{0,1\}} \| \</a:t>
            </a:r>
            <a:r>
              <a:rPr lang="de-DE" dirty="0" err="1"/>
              <a:t>mathbf</a:t>
            </a:r>
            <a:r>
              <a:rPr lang="de-DE" dirty="0"/>
              <a:t>{</a:t>
            </a:r>
            <a:r>
              <a:rPr lang="de-DE" dirty="0" err="1"/>
              <a:t>e</a:t>
            </a:r>
            <a:r>
              <a:rPr lang="de-DE" dirty="0"/>
              <a:t>}_f^{i'} - \</a:t>
            </a:r>
            <a:r>
              <a:rPr lang="de-DE" dirty="0" err="1"/>
              <a:t>mathbf</a:t>
            </a:r>
            <a:r>
              <a:rPr lang="de-DE" dirty="0"/>
              <a:t>{\</a:t>
            </a:r>
            <a:r>
              <a:rPr lang="de-DE" dirty="0" err="1"/>
              <a:t>tilde</a:t>
            </a:r>
            <a:r>
              <a:rPr lang="de-DE" dirty="0"/>
              <a:t>{</a:t>
            </a:r>
            <a:r>
              <a:rPr lang="de-DE" dirty="0" err="1"/>
              <a:t>e</a:t>
            </a:r>
            <a:r>
              <a:rPr lang="de-DE" dirty="0"/>
              <a:t>}}_</a:t>
            </a:r>
            <a:r>
              <a:rPr lang="de-DE" dirty="0" err="1"/>
              <a:t>f^i</a:t>
            </a:r>
            <a:r>
              <a:rPr lang="de-DE" dirty="0"/>
              <a:t>\|^2 \\</a:t>
            </a:r>
          </a:p>
          <a:p>
            <a:r>
              <a:rPr lang="de-DE" dirty="0"/>
              <a:t>\</a:t>
            </a:r>
            <a:r>
              <a:rPr lang="de-DE" dirty="0" err="1"/>
              <a:t>mathbf</a:t>
            </a:r>
            <a:r>
              <a:rPr lang="de-DE" dirty="0"/>
              <a:t>{\</a:t>
            </a:r>
            <a:r>
              <a:rPr lang="de-DE" dirty="0" err="1"/>
              <a:t>tilde</a:t>
            </a:r>
            <a:r>
              <a:rPr lang="de-DE" dirty="0"/>
              <a:t>{E}} &amp;\</a:t>
            </a:r>
            <a:r>
              <a:rPr lang="de-DE" dirty="0" err="1"/>
              <a:t>equiv</a:t>
            </a:r>
            <a:r>
              <a:rPr lang="de-DE" dirty="0"/>
              <a:t> A\</a:t>
            </a:r>
            <a:r>
              <a:rPr lang="de-DE" dirty="0" err="1"/>
              <a:t>mathbf</a:t>
            </a:r>
            <a:r>
              <a:rPr lang="de-DE" dirty="0"/>
              <a:t>{M} = \{\</a:t>
            </a:r>
            <a:r>
              <a:rPr lang="de-DE" dirty="0" err="1"/>
              <a:t>mathbf</a:t>
            </a:r>
            <a:r>
              <a:rPr lang="de-DE" dirty="0"/>
              <a:t>{\</a:t>
            </a:r>
            <a:r>
              <a:rPr lang="de-DE" dirty="0" err="1"/>
              <a:t>tilde</a:t>
            </a:r>
            <a:r>
              <a:rPr lang="de-DE" dirty="0"/>
              <a:t>{</a:t>
            </a:r>
            <a:r>
              <a:rPr lang="de-DE" dirty="0" err="1"/>
              <a:t>e</a:t>
            </a:r>
            <a:r>
              <a:rPr lang="de-DE" dirty="0"/>
              <a:t>}}\}</a:t>
            </a:r>
          </a:p>
        </p:txBody>
      </p:sp>
    </p:spTree>
    <p:extLst>
      <p:ext uri="{BB962C8B-B14F-4D97-AF65-F5344CB8AC3E}">
        <p14:creationId xmlns:p14="http://schemas.microsoft.com/office/powerpoint/2010/main" val="3949623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228554" eaLnBrk="1" fontAlgn="auto" latinLnBrk="0" hangingPunct="1">
              <a:lnSpc>
                <a:spcPct val="117999"/>
              </a:lnSpc>
              <a:spcBef>
                <a:spcPts val="0"/>
              </a:spcBef>
              <a:spcAft>
                <a:spcPts val="0"/>
              </a:spcAft>
              <a:buClrTx/>
              <a:buSzTx/>
              <a:buFontTx/>
              <a:buNone/>
              <a:tabLst/>
              <a:defRPr/>
            </a:pPr>
            <a:r>
              <a:rPr lang="de-DE" dirty="0"/>
              <a:t>This </a:t>
            </a:r>
            <a:r>
              <a:rPr lang="de-DE" dirty="0" err="1"/>
              <a:t>stitching</a:t>
            </a:r>
            <a:r>
              <a:rPr lang="de-DE" dirty="0"/>
              <a:t> </a:t>
            </a:r>
            <a:r>
              <a:rPr lang="de-DE" dirty="0" err="1"/>
              <a:t>process</a:t>
            </a:r>
            <a:r>
              <a:rPr lang="de-DE" dirty="0"/>
              <a:t> </a:t>
            </a:r>
            <a:r>
              <a:rPr lang="de-DE" dirty="0" err="1"/>
              <a:t>implicitly</a:t>
            </a:r>
            <a:r>
              <a:rPr lang="de-DE" dirty="0"/>
              <a:t> </a:t>
            </a:r>
            <a:r>
              <a:rPr lang="de-DE" dirty="0" err="1"/>
              <a:t>solves</a:t>
            </a:r>
            <a:r>
              <a:rPr lang="de-DE" dirty="0"/>
              <a:t> </a:t>
            </a:r>
            <a:r>
              <a:rPr lang="de-DE" dirty="0" err="1"/>
              <a:t>for</a:t>
            </a:r>
            <a:r>
              <a:rPr lang="de-DE" dirty="0"/>
              <a:t> </a:t>
            </a:r>
            <a:r>
              <a:rPr lang="de-DE" dirty="0" err="1"/>
              <a:t>the</a:t>
            </a:r>
            <a:r>
              <a:rPr lang="de-DE" dirty="0"/>
              <a:t> </a:t>
            </a:r>
            <a:r>
              <a:rPr lang="de-DE" dirty="0" err="1"/>
              <a:t>actual</a:t>
            </a:r>
            <a:r>
              <a:rPr lang="de-DE" dirty="0"/>
              <a:t> </a:t>
            </a:r>
            <a:r>
              <a:rPr lang="de-DE" dirty="0" err="1"/>
              <a:t>location</a:t>
            </a:r>
            <a:r>
              <a:rPr lang="de-DE" dirty="0"/>
              <a:t> </a:t>
            </a:r>
            <a:r>
              <a:rPr lang="de-DE" dirty="0" err="1"/>
              <a:t>of</a:t>
            </a:r>
            <a:r>
              <a:rPr lang="de-DE" dirty="0"/>
              <a:t> </a:t>
            </a:r>
            <a:r>
              <a:rPr lang="de-DE" dirty="0" err="1"/>
              <a:t>the</a:t>
            </a:r>
            <a:r>
              <a:rPr lang="de-DE" dirty="0"/>
              <a:t> </a:t>
            </a:r>
            <a:r>
              <a:rPr lang="de-DE" dirty="0" err="1"/>
              <a:t>vertices</a:t>
            </a:r>
            <a:r>
              <a:rPr lang="de-DE" dirty="0"/>
              <a:t>, at </a:t>
            </a:r>
            <a:r>
              <a:rPr lang="de-DE" dirty="0" err="1"/>
              <a:t>the</a:t>
            </a:r>
            <a:r>
              <a:rPr lang="de-DE" dirty="0"/>
              <a:t> </a:t>
            </a:r>
            <a:r>
              <a:rPr lang="de-DE" dirty="0" err="1"/>
              <a:t>cost</a:t>
            </a:r>
            <a:r>
              <a:rPr lang="de-DE" dirty="0"/>
              <a:t> </a:t>
            </a:r>
            <a:r>
              <a:rPr lang="de-DE" dirty="0" err="1"/>
              <a:t>of</a:t>
            </a:r>
            <a:r>
              <a:rPr lang="de-DE" dirty="0"/>
              <a:t> a </a:t>
            </a:r>
            <a:r>
              <a:rPr lang="de-DE" dirty="0" err="1"/>
              <a:t>gap</a:t>
            </a:r>
            <a:r>
              <a:rPr lang="de-DE" dirty="0"/>
              <a:t> </a:t>
            </a:r>
            <a:r>
              <a:rPr lang="de-DE" dirty="0" err="1"/>
              <a:t>between</a:t>
            </a:r>
            <a:r>
              <a:rPr lang="de-DE" dirty="0"/>
              <a:t> </a:t>
            </a:r>
            <a:r>
              <a:rPr lang="de-DE" dirty="0" err="1"/>
              <a:t>what</a:t>
            </a:r>
            <a:r>
              <a:rPr lang="de-DE" dirty="0"/>
              <a:t> </a:t>
            </a:r>
            <a:r>
              <a:rPr lang="de-DE" dirty="0" err="1"/>
              <a:t>the</a:t>
            </a:r>
            <a:r>
              <a:rPr lang="de-DE" dirty="0"/>
              <a:t> </a:t>
            </a:r>
            <a:r>
              <a:rPr lang="de-DE" dirty="0" err="1"/>
              <a:t>model</a:t>
            </a:r>
            <a:r>
              <a:rPr lang="de-DE" dirty="0"/>
              <a:t> </a:t>
            </a:r>
            <a:r>
              <a:rPr lang="de-DE" dirty="0" err="1"/>
              <a:t>tries</a:t>
            </a:r>
            <a:r>
              <a:rPr lang="de-DE" dirty="0"/>
              <a:t> </a:t>
            </a:r>
            <a:r>
              <a:rPr lang="de-DE" dirty="0" err="1"/>
              <a:t>to</a:t>
            </a:r>
            <a:r>
              <a:rPr lang="de-DE" dirty="0"/>
              <a:t> express </a:t>
            </a:r>
            <a:r>
              <a:rPr lang="de-DE" dirty="0" err="1"/>
              <a:t>and</a:t>
            </a:r>
            <a:r>
              <a:rPr lang="de-DE" dirty="0"/>
              <a:t> </a:t>
            </a:r>
            <a:r>
              <a:rPr lang="de-DE" dirty="0" err="1"/>
              <a:t>what</a:t>
            </a:r>
            <a:r>
              <a:rPr lang="de-DE" dirty="0"/>
              <a:t> </a:t>
            </a:r>
            <a:r>
              <a:rPr lang="de-DE" dirty="0" err="1"/>
              <a:t>actually</a:t>
            </a:r>
            <a:r>
              <a:rPr lang="de-DE" dirty="0"/>
              <a:t> </a:t>
            </a:r>
            <a:r>
              <a:rPr lang="de-DE" dirty="0" err="1"/>
              <a:t>can</a:t>
            </a:r>
            <a:r>
              <a:rPr lang="de-DE" dirty="0"/>
              <a:t> </a:t>
            </a:r>
            <a:r>
              <a:rPr lang="de-DE" dirty="0" err="1"/>
              <a:t>be</a:t>
            </a:r>
            <a:r>
              <a:rPr lang="de-DE" dirty="0"/>
              <a:t> </a:t>
            </a:r>
            <a:r>
              <a:rPr lang="de-DE" dirty="0" err="1"/>
              <a:t>achieved</a:t>
            </a:r>
            <a:r>
              <a:rPr lang="de-DE" dirty="0"/>
              <a:t> </a:t>
            </a:r>
            <a:r>
              <a:rPr lang="de-DE" dirty="0" err="1"/>
              <a:t>with</a:t>
            </a:r>
            <a:r>
              <a:rPr lang="de-DE" dirty="0"/>
              <a:t> a </a:t>
            </a:r>
            <a:r>
              <a:rPr lang="de-DE" dirty="0" err="1"/>
              <a:t>coherent</a:t>
            </a:r>
            <a:r>
              <a:rPr lang="de-DE" dirty="0"/>
              <a:t> </a:t>
            </a:r>
            <a:r>
              <a:rPr lang="de-DE" dirty="0" err="1"/>
              <a:t>mesh</a:t>
            </a:r>
            <a:r>
              <a:rPr lang="de-DE" dirty="0"/>
              <a:t>.</a:t>
            </a:r>
          </a:p>
          <a:p>
            <a:endParaRPr lang="en-GB" dirty="0"/>
          </a:p>
        </p:txBody>
      </p:sp>
    </p:spTree>
    <p:extLst>
      <p:ext uri="{BB962C8B-B14F-4D97-AF65-F5344CB8AC3E}">
        <p14:creationId xmlns:p14="http://schemas.microsoft.com/office/powerpoint/2010/main" val="2361945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 name="Shape 1192"/>
          <p:cNvSpPr>
            <a:spLocks noGrp="1" noRot="1" noChangeAspect="1"/>
          </p:cNvSpPr>
          <p:nvPr>
            <p:ph type="sldImg"/>
          </p:nvPr>
        </p:nvSpPr>
        <p:spPr>
          <a:xfrm>
            <a:off x="381000" y="685800"/>
            <a:ext cx="6096000" cy="3429000"/>
          </a:xfrm>
          <a:prstGeom prst="rect">
            <a:avLst/>
          </a:prstGeom>
        </p:spPr>
        <p:txBody>
          <a:bodyPr/>
          <a:lstStyle/>
          <a:p>
            <a:endParaRPr/>
          </a:p>
        </p:txBody>
      </p:sp>
      <p:sp>
        <p:nvSpPr>
          <p:cNvPr id="1193" name="Shape 1193"/>
          <p:cNvSpPr>
            <a:spLocks noGrp="1"/>
          </p:cNvSpPr>
          <p:nvPr>
            <p:ph type="body" sz="quarter" idx="1"/>
          </p:nvPr>
        </p:nvSpPr>
        <p:spPr>
          <a:prstGeom prst="rect">
            <a:avLst/>
          </a:prstGeom>
        </p:spPr>
        <p:txBody>
          <a:bodyPr/>
          <a:lstStyle/>
          <a:p>
            <a:r>
              <a:rPr dirty="0"/>
              <a:t>. Now the question is, how do we actually model those triangle deformations X?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 name="Shape 1209"/>
          <p:cNvSpPr>
            <a:spLocks noGrp="1" noRot="1" noChangeAspect="1"/>
          </p:cNvSpPr>
          <p:nvPr>
            <p:ph type="sldImg"/>
          </p:nvPr>
        </p:nvSpPr>
        <p:spPr>
          <a:xfrm>
            <a:off x="381000" y="685800"/>
            <a:ext cx="6096000" cy="3429000"/>
          </a:xfrm>
          <a:prstGeom prst="rect">
            <a:avLst/>
          </a:prstGeom>
        </p:spPr>
        <p:txBody>
          <a:bodyPr/>
          <a:lstStyle/>
          <a:p>
            <a:endParaRPr/>
          </a:p>
        </p:txBody>
      </p:sp>
      <p:sp>
        <p:nvSpPr>
          <p:cNvPr id="1210" name="Shape 1210"/>
          <p:cNvSpPr>
            <a:spLocks noGrp="1"/>
          </p:cNvSpPr>
          <p:nvPr>
            <p:ph type="body" sz="quarter" idx="1"/>
          </p:nvPr>
        </p:nvSpPr>
        <p:spPr>
          <a:prstGeom prst="rect">
            <a:avLst/>
          </a:prstGeom>
        </p:spPr>
        <p:txBody>
          <a:bodyPr/>
          <a:lstStyle/>
          <a:p>
            <a:r>
              <a:t>SCAPE, and its variant BlendSCAPE, factorise those deformations into different independent components that relate either to the intrinsic shape of a particular subject, or its kinematic configuration.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 name="Shape 1218"/>
          <p:cNvSpPr>
            <a:spLocks noGrp="1" noRot="1" noChangeAspect="1"/>
          </p:cNvSpPr>
          <p:nvPr>
            <p:ph type="sldImg"/>
          </p:nvPr>
        </p:nvSpPr>
        <p:spPr>
          <a:xfrm>
            <a:off x="381000" y="685800"/>
            <a:ext cx="6096000" cy="3429000"/>
          </a:xfrm>
          <a:prstGeom prst="rect">
            <a:avLst/>
          </a:prstGeom>
        </p:spPr>
        <p:txBody>
          <a:bodyPr/>
          <a:lstStyle/>
          <a:p>
            <a:endParaRPr/>
          </a:p>
        </p:txBody>
      </p:sp>
      <p:sp>
        <p:nvSpPr>
          <p:cNvPr id="1219" name="Shape 1219"/>
          <p:cNvSpPr>
            <a:spLocks noGrp="1"/>
          </p:cNvSpPr>
          <p:nvPr>
            <p:ph type="body" sz="quarter" idx="1"/>
          </p:nvPr>
        </p:nvSpPr>
        <p:spPr>
          <a:prstGeom prst="rect">
            <a:avLst/>
          </a:prstGeom>
        </p:spPr>
        <p:txBody>
          <a:bodyPr/>
          <a:lstStyle/>
          <a:p>
            <a:r>
              <a:t>BlendSCAPE first performs some pose-dependent corrections related to muscle bulging or skinning imperfections called Q, independent of body shape,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 name="Shape 1229"/>
          <p:cNvSpPr>
            <a:spLocks noGrp="1" noRot="1" noChangeAspect="1"/>
          </p:cNvSpPr>
          <p:nvPr>
            <p:ph type="sldImg"/>
          </p:nvPr>
        </p:nvSpPr>
        <p:spPr>
          <a:xfrm>
            <a:off x="381000" y="685800"/>
            <a:ext cx="6096000" cy="3429000"/>
          </a:xfrm>
          <a:prstGeom prst="rect">
            <a:avLst/>
          </a:prstGeom>
        </p:spPr>
        <p:txBody>
          <a:bodyPr/>
          <a:lstStyle/>
          <a:p>
            <a:endParaRPr/>
          </a:p>
        </p:txBody>
      </p:sp>
      <p:sp>
        <p:nvSpPr>
          <p:cNvPr id="1230" name="Shape 1230"/>
          <p:cNvSpPr>
            <a:spLocks noGrp="1"/>
          </p:cNvSpPr>
          <p:nvPr>
            <p:ph type="body" sz="quarter" idx="1"/>
          </p:nvPr>
        </p:nvSpPr>
        <p:spPr>
          <a:prstGeom prst="rect">
            <a:avLst/>
          </a:prstGeom>
        </p:spPr>
        <p:txBody>
          <a:bodyPr/>
          <a:lstStyle/>
          <a:p>
            <a:r>
              <a:t>Then, it adapts the template to obtain the intrinsic shape related to the identity of the subject, with a deformation matrix called 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Articulation is very non-linear. How do we parameterize pose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mathbf</a:t>
            </a:r>
            <a:r>
              <a:rPr lang="en-US" sz="1200" kern="1200" dirty="0">
                <a:solidFill>
                  <a:schemeClr val="tx1"/>
                </a:solidFill>
                <a:latin typeface="+mn-lt"/>
                <a:ea typeface="+mn-ea"/>
                <a:cs typeface="+mn-cs"/>
              </a:rPr>
              <a:t>{R}_0,\</a:t>
            </a:r>
            <a:r>
              <a:rPr lang="en-US" sz="1200" kern="1200" dirty="0" err="1">
                <a:solidFill>
                  <a:schemeClr val="tx1"/>
                </a:solidFill>
                <a:latin typeface="+mn-lt"/>
                <a:ea typeface="+mn-ea"/>
                <a:cs typeface="+mn-cs"/>
              </a:rPr>
              <a:t>mathbf</a:t>
            </a:r>
            <a:r>
              <a:rPr lang="en-US" sz="1200" kern="1200" dirty="0">
                <a:solidFill>
                  <a:schemeClr val="tx1"/>
                </a:solidFill>
                <a:latin typeface="+mn-lt"/>
                <a:ea typeface="+mn-ea"/>
                <a:cs typeface="+mn-cs"/>
              </a:rPr>
              <a:t>{t}_0</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A201C5-0F8F-0D4D-BCEB-5FECC11E14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3329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 name="Shape 1243"/>
          <p:cNvSpPr>
            <a:spLocks noGrp="1" noRot="1" noChangeAspect="1"/>
          </p:cNvSpPr>
          <p:nvPr>
            <p:ph type="sldImg"/>
          </p:nvPr>
        </p:nvSpPr>
        <p:spPr>
          <a:xfrm>
            <a:off x="381000" y="685800"/>
            <a:ext cx="6096000" cy="3429000"/>
          </a:xfrm>
          <a:prstGeom prst="rect">
            <a:avLst/>
          </a:prstGeom>
        </p:spPr>
        <p:txBody>
          <a:bodyPr/>
          <a:lstStyle/>
          <a:p>
            <a:endParaRPr/>
          </a:p>
        </p:txBody>
      </p:sp>
      <p:sp>
        <p:nvSpPr>
          <p:cNvPr id="1244" name="Shape 1244"/>
          <p:cNvSpPr>
            <a:spLocks noGrp="1"/>
          </p:cNvSpPr>
          <p:nvPr>
            <p:ph type="body" sz="quarter" idx="1"/>
          </p:nvPr>
        </p:nvSpPr>
        <p:spPr>
          <a:prstGeom prst="rect">
            <a:avLst/>
          </a:prstGeom>
        </p:spPr>
        <p:txBody>
          <a:bodyPr/>
          <a:lstStyle/>
          <a:p>
            <a:r>
              <a:t>Finally, it rotates each triangle with a weighted average of rotations called B.</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have a look how</a:t>
            </a:r>
            <a:r>
              <a:rPr lang="en-US" baseline="0" dirty="0"/>
              <a:t> SMPL model form compares to </a:t>
            </a:r>
            <a:r>
              <a:rPr lang="en-US" baseline="0" dirty="0" err="1"/>
              <a:t>BlendSCAPE</a:t>
            </a:r>
            <a:r>
              <a:rPr lang="en-US" baseline="0" dirty="0"/>
              <a:t>: </a:t>
            </a:r>
          </a:p>
          <a:p>
            <a:endParaRPr lang="en-US" dirty="0"/>
          </a:p>
          <a:p>
            <a:r>
              <a:rPr lang="en-US" dirty="0" err="1"/>
              <a:t>Muliplicative</a:t>
            </a:r>
            <a:r>
              <a:rPr lang="en-US" dirty="0"/>
              <a:t> </a:t>
            </a:r>
            <a:r>
              <a:rPr lang="en-US" dirty="0" err="1"/>
              <a:t>vs</a:t>
            </a:r>
            <a:r>
              <a:rPr lang="en-US" dirty="0"/>
              <a:t> additive</a:t>
            </a:r>
          </a:p>
          <a:p>
            <a:r>
              <a:rPr lang="en-US" dirty="0"/>
              <a:t>Analogy</a:t>
            </a:r>
          </a:p>
          <a:p>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mathbf</a:t>
            </a:r>
            <a:r>
              <a:rPr lang="en-US" sz="1200" kern="1200" dirty="0">
                <a:solidFill>
                  <a:schemeClr val="tx1"/>
                </a:solidFill>
                <a:latin typeface="+mn-lt"/>
                <a:ea typeface="+mn-ea"/>
                <a:cs typeface="+mn-cs"/>
              </a:rPr>
              <a:t>{e}^\prime=B(\</a:t>
            </a:r>
            <a:r>
              <a:rPr lang="en-US" sz="1200" kern="1200" dirty="0" err="1">
                <a:solidFill>
                  <a:schemeClr val="tx1"/>
                </a:solidFill>
                <a:latin typeface="+mn-lt"/>
                <a:ea typeface="+mn-ea"/>
                <a:cs typeface="+mn-cs"/>
              </a:rPr>
              <a:t>vec</a:t>
            </a:r>
            <a:r>
              <a:rPr lang="en-US" sz="1200" kern="1200" dirty="0">
                <a:solidFill>
                  <a:schemeClr val="tx1"/>
                </a:solidFill>
                <a:latin typeface="+mn-lt"/>
                <a:ea typeface="+mn-ea"/>
                <a:cs typeface="+mn-cs"/>
              </a:rPr>
              <a:t>{\theta})S(\</a:t>
            </a:r>
            <a:r>
              <a:rPr lang="en-US" sz="1200" kern="1200" dirty="0" err="1">
                <a:solidFill>
                  <a:schemeClr val="tx1"/>
                </a:solidFill>
                <a:latin typeface="+mn-lt"/>
                <a:ea typeface="+mn-ea"/>
                <a:cs typeface="+mn-cs"/>
              </a:rPr>
              <a:t>vec</a:t>
            </a:r>
            <a:r>
              <a:rPr lang="en-US" sz="1200" kern="1200" dirty="0">
                <a:solidFill>
                  <a:schemeClr val="tx1"/>
                </a:solidFill>
                <a:latin typeface="+mn-lt"/>
                <a:ea typeface="+mn-ea"/>
                <a:cs typeface="+mn-cs"/>
              </a:rPr>
              <a:t>{\beta})Q(\</a:t>
            </a:r>
            <a:r>
              <a:rPr lang="en-US" sz="1200" kern="1200" dirty="0" err="1">
                <a:solidFill>
                  <a:schemeClr val="tx1"/>
                </a:solidFill>
                <a:latin typeface="+mn-lt"/>
                <a:ea typeface="+mn-ea"/>
                <a:cs typeface="+mn-cs"/>
              </a:rPr>
              <a:t>vec</a:t>
            </a:r>
            <a:r>
              <a:rPr lang="en-US" sz="1200" kern="1200" dirty="0">
                <a:solidFill>
                  <a:schemeClr val="tx1"/>
                </a:solidFill>
                <a:latin typeface="+mn-lt"/>
                <a:ea typeface="+mn-ea"/>
                <a:cs typeface="+mn-cs"/>
              </a:rPr>
              <a:t>{\theta})\</a:t>
            </a:r>
            <a:r>
              <a:rPr lang="en-US" sz="1200" kern="1200" dirty="0" err="1">
                <a:solidFill>
                  <a:schemeClr val="tx1"/>
                </a:solidFill>
                <a:latin typeface="+mn-lt"/>
                <a:ea typeface="+mn-ea"/>
                <a:cs typeface="+mn-cs"/>
              </a:rPr>
              <a:t>mathbf</a:t>
            </a:r>
            <a:r>
              <a:rPr lang="en-US" sz="1200" kern="1200" dirty="0">
                <a:solidFill>
                  <a:schemeClr val="tx1"/>
                </a:solidFill>
                <a:latin typeface="+mn-lt"/>
                <a:ea typeface="+mn-ea"/>
                <a:cs typeface="+mn-cs"/>
              </a:rPr>
              <a:t>{e}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dimensionality higher, harder to train. degrees of freedom are not used</a:t>
            </a: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A201C5-0F8F-0D4D-BCEB-5FECC11E14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5332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 </a:t>
            </a:r>
            <a:r>
              <a:rPr lang="de-DE" dirty="0" err="1"/>
              <a:t>I’ll</a:t>
            </a:r>
            <a:r>
              <a:rPr lang="de-DE" dirty="0"/>
              <a:t> </a:t>
            </a:r>
            <a:r>
              <a:rPr lang="de-DE" dirty="0" err="1"/>
              <a:t>be</a:t>
            </a:r>
            <a:r>
              <a:rPr lang="de-DE" dirty="0"/>
              <a:t> </a:t>
            </a:r>
            <a:r>
              <a:rPr lang="de-DE" dirty="0" err="1"/>
              <a:t>talking</a:t>
            </a:r>
            <a:r>
              <a:rPr lang="de-DE" dirty="0"/>
              <a:t> </a:t>
            </a:r>
            <a:r>
              <a:rPr lang="de-DE" dirty="0" err="1"/>
              <a:t>about</a:t>
            </a:r>
            <a:r>
              <a:rPr lang="de-DE" dirty="0"/>
              <a:t> </a:t>
            </a:r>
            <a:r>
              <a:rPr lang="de-DE" dirty="0" err="1"/>
              <a:t>BlendSCAPE</a:t>
            </a:r>
            <a:r>
              <a:rPr lang="de-DE" dirty="0"/>
              <a:t> </a:t>
            </a:r>
            <a:r>
              <a:rPr lang="de-DE" dirty="0" err="1"/>
              <a:t>during</a:t>
            </a:r>
            <a:r>
              <a:rPr lang="de-DE" dirty="0"/>
              <a:t> </a:t>
            </a:r>
            <a:r>
              <a:rPr lang="de-DE" dirty="0" err="1"/>
              <a:t>the</a:t>
            </a:r>
            <a:r>
              <a:rPr lang="de-DE" dirty="0"/>
              <a:t> </a:t>
            </a:r>
            <a:r>
              <a:rPr lang="de-DE" dirty="0" err="1"/>
              <a:t>rest</a:t>
            </a:r>
            <a:r>
              <a:rPr lang="de-DE" dirty="0"/>
              <a:t> </a:t>
            </a:r>
            <a:r>
              <a:rPr lang="de-DE" dirty="0" err="1"/>
              <a:t>of</a:t>
            </a:r>
            <a:r>
              <a:rPr lang="de-DE" dirty="0"/>
              <a:t> </a:t>
            </a:r>
            <a:r>
              <a:rPr lang="de-DE" dirty="0" err="1"/>
              <a:t>this</a:t>
            </a:r>
            <a:r>
              <a:rPr lang="de-DE" dirty="0"/>
              <a:t> </a:t>
            </a:r>
            <a:r>
              <a:rPr lang="de-DE" dirty="0" err="1"/>
              <a:t>presentation</a:t>
            </a:r>
            <a:r>
              <a:rPr lang="de-DE" dirty="0"/>
              <a:t>, </a:t>
            </a:r>
            <a:r>
              <a:rPr lang="de-DE" dirty="0" err="1"/>
              <a:t>and</a:t>
            </a:r>
            <a:r>
              <a:rPr lang="de-DE" dirty="0"/>
              <a:t> Gerard will </a:t>
            </a:r>
            <a:r>
              <a:rPr lang="de-DE" dirty="0" err="1"/>
              <a:t>continue</a:t>
            </a:r>
            <a:r>
              <a:rPr lang="de-DE" dirty="0"/>
              <a:t> </a:t>
            </a:r>
            <a:r>
              <a:rPr lang="de-DE" dirty="0" err="1"/>
              <a:t>describing</a:t>
            </a:r>
            <a:r>
              <a:rPr lang="de-DE" dirty="0"/>
              <a:t> SMPL </a:t>
            </a:r>
            <a:r>
              <a:rPr lang="de-DE" dirty="0" err="1"/>
              <a:t>afterwards</a:t>
            </a:r>
            <a:endParaRPr lang="de-DE" dirty="0"/>
          </a:p>
        </p:txBody>
      </p:sp>
    </p:spTree>
    <p:extLst>
      <p:ext uri="{BB962C8B-B14F-4D97-AF65-F5344CB8AC3E}">
        <p14:creationId xmlns:p14="http://schemas.microsoft.com/office/powerpoint/2010/main" val="1961584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23</a:t>
            </a:fld>
            <a:endParaRPr lang="en-US"/>
          </a:p>
        </p:txBody>
      </p:sp>
    </p:spTree>
    <p:extLst>
      <p:ext uri="{BB962C8B-B14F-4D97-AF65-F5344CB8AC3E}">
        <p14:creationId xmlns:p14="http://schemas.microsoft.com/office/powerpoint/2010/main" val="653857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regardless of SCAPE or SMPL</a:t>
            </a:r>
          </a:p>
        </p:txBody>
      </p:sp>
    </p:spTree>
    <p:extLst>
      <p:ext uri="{BB962C8B-B14F-4D97-AF65-F5344CB8AC3E}">
        <p14:creationId xmlns:p14="http://schemas.microsoft.com/office/powerpoint/2010/main" val="2403882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xfrm>
            <a:off x="381000" y="685800"/>
            <a:ext cx="6096000" cy="3429000"/>
          </a:xfrm>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endParaRPr/>
          </a:p>
          <a:p>
            <a:r>
              <a:t>Note that both CAESAR and our triangulated meshes have missing data, self contacts and varying topology, which means scans should be first registered to a common template in order to compute statistics on them.</a:t>
            </a:r>
          </a:p>
        </p:txBody>
      </p:sp>
    </p:spTree>
    <p:extLst>
      <p:ext uri="{BB962C8B-B14F-4D97-AF65-F5344CB8AC3E}">
        <p14:creationId xmlns:p14="http://schemas.microsoft.com/office/powerpoint/2010/main" val="2200847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4" name="Shape 1954"/>
          <p:cNvSpPr>
            <a:spLocks noGrp="1" noRot="1" noChangeAspect="1"/>
          </p:cNvSpPr>
          <p:nvPr>
            <p:ph type="sldImg"/>
          </p:nvPr>
        </p:nvSpPr>
        <p:spPr>
          <a:xfrm>
            <a:off x="381000" y="685800"/>
            <a:ext cx="6096000" cy="3429000"/>
          </a:xfrm>
          <a:prstGeom prst="rect">
            <a:avLst/>
          </a:prstGeom>
        </p:spPr>
        <p:txBody>
          <a:bodyPr/>
          <a:lstStyle/>
          <a:p>
            <a:endParaRPr/>
          </a:p>
        </p:txBody>
      </p:sp>
      <p:sp>
        <p:nvSpPr>
          <p:cNvPr id="1955" name="Shape 1955"/>
          <p:cNvSpPr>
            <a:spLocks noGrp="1"/>
          </p:cNvSpPr>
          <p:nvPr>
            <p:ph type="body" sz="quarter" idx="1"/>
          </p:nvPr>
        </p:nvSpPr>
        <p:spPr>
          <a:prstGeom prst="rect">
            <a:avLst/>
          </a:prstGeom>
        </p:spPr>
        <p:txBody>
          <a:bodyPr/>
          <a:lstStyle/>
          <a:p>
            <a:r>
              <a:t>Those learned parameters</a:t>
            </a:r>
          </a:p>
          <a:p>
            <a:endParaRPr/>
          </a:p>
          <a:p>
            <a:r>
              <a:t>\Phi = \arg\min_\Phi\sum_j \min_{\vec{\theta_j}, \vec{\beta_j}} \|M(\vec{\theta_j}, \vec{\beta_j}; \Phi) - \mathbf{V}_j\|^2</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5" name="Shape 196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6" name="Shape 1966"/>
          <p:cNvSpPr>
            <a:spLocks noGrp="1"/>
          </p:cNvSpPr>
          <p:nvPr>
            <p:ph type="body" sz="quarter" idx="1"/>
          </p:nvPr>
        </p:nvSpPr>
        <p:spPr>
          <a:prstGeom prst="rect">
            <a:avLst/>
          </a:prstGeom>
        </p:spPr>
        <p:txBody>
          <a:bodyPr/>
          <a:lstStyle/>
          <a:p>
            <a:r>
              <a:t>Phi</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1" name="Shape 1981"/>
          <p:cNvSpPr>
            <a:spLocks noGrp="1" noRot="1" noChangeAspect="1"/>
          </p:cNvSpPr>
          <p:nvPr>
            <p:ph type="sldImg"/>
          </p:nvPr>
        </p:nvSpPr>
        <p:spPr>
          <a:xfrm>
            <a:off x="381000" y="685800"/>
            <a:ext cx="6096000" cy="3429000"/>
          </a:xfrm>
          <a:prstGeom prst="rect">
            <a:avLst/>
          </a:prstGeom>
        </p:spPr>
        <p:txBody>
          <a:bodyPr/>
          <a:lstStyle/>
          <a:p>
            <a:endParaRPr/>
          </a:p>
        </p:txBody>
      </p:sp>
      <p:sp>
        <p:nvSpPr>
          <p:cNvPr id="1982" name="Shape 1982"/>
          <p:cNvSpPr>
            <a:spLocks noGrp="1"/>
          </p:cNvSpPr>
          <p:nvPr>
            <p:ph type="body" sz="quarter" idx="1"/>
          </p:nvPr>
        </p:nvSpPr>
        <p:spPr>
          <a:prstGeom prst="rect">
            <a:avLst/>
          </a:prstGeom>
        </p:spPr>
        <p:txBody>
          <a:bodyPr/>
          <a:lstStyle/>
          <a:p>
            <a:r>
              <a:t>are learned by minimising the sum of the distance between the model, in this case BlendSCAPE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1" name="Shape 2001"/>
          <p:cNvSpPr>
            <a:spLocks noGrp="1" noRot="1" noChangeAspect="1"/>
          </p:cNvSpPr>
          <p:nvPr>
            <p:ph type="sldImg"/>
          </p:nvPr>
        </p:nvSpPr>
        <p:spPr>
          <a:xfrm>
            <a:off x="381000" y="685800"/>
            <a:ext cx="6096000" cy="3429000"/>
          </a:xfrm>
          <a:prstGeom prst="rect">
            <a:avLst/>
          </a:prstGeom>
        </p:spPr>
        <p:txBody>
          <a:bodyPr/>
          <a:lstStyle/>
          <a:p>
            <a:endParaRPr/>
          </a:p>
        </p:txBody>
      </p:sp>
      <p:sp>
        <p:nvSpPr>
          <p:cNvPr id="2002" name="Shape 2002"/>
          <p:cNvSpPr>
            <a:spLocks noGrp="1"/>
          </p:cNvSpPr>
          <p:nvPr>
            <p:ph type="body" sz="quarter" idx="1"/>
          </p:nvPr>
        </p:nvSpPr>
        <p:spPr>
          <a:prstGeom prst="rect">
            <a:avLst/>
          </a:prstGeom>
        </p:spPr>
        <p:txBody>
          <a:bodyPr/>
          <a:lstStyle/>
          <a:p>
            <a:r>
              <a:t>and a set of registrations from the datasets that I’ve mentioned before.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SMPL, there are other formulations to parametrize pose and shape of virtual humans.</a:t>
            </a:r>
          </a:p>
          <a:p>
            <a:r>
              <a:rPr lang="en-US" dirty="0"/>
              <a:t>We have so far seen a vertex based model, like SMPL</a:t>
            </a:r>
          </a:p>
          <a:p>
            <a:r>
              <a:rPr lang="en-US" dirty="0"/>
              <a:t>One describes 3x3 transformations applied to edges, without an explicit </a:t>
            </a:r>
            <a:r>
              <a:rPr lang="en-US" dirty="0" err="1"/>
              <a:t>centre</a:t>
            </a:r>
            <a:r>
              <a:rPr lang="en-US" dirty="0"/>
              <a:t> of rotation.</a:t>
            </a:r>
          </a:p>
          <a:p>
            <a:r>
              <a:rPr lang="en-US" dirty="0"/>
              <a:t>The other one describes global vertex transformations. </a:t>
            </a:r>
          </a:p>
          <a:p>
            <a:r>
              <a:rPr lang="en-US" dirty="0"/>
              <a:t>Those two philosophies resulted in two body models from our group: </a:t>
            </a:r>
            <a:r>
              <a:rPr lang="en-US" dirty="0" err="1"/>
              <a:t>BlendSCAPE</a:t>
            </a:r>
            <a:r>
              <a:rPr lang="en-US" dirty="0"/>
              <a:t> and SMPL.</a:t>
            </a:r>
          </a:p>
          <a:p>
            <a:endParaRPr lang="en-GB" dirty="0"/>
          </a:p>
        </p:txBody>
      </p:sp>
    </p:spTree>
    <p:extLst>
      <p:ext uri="{BB962C8B-B14F-4D97-AF65-F5344CB8AC3E}">
        <p14:creationId xmlns:p14="http://schemas.microsoft.com/office/powerpoint/2010/main" val="386800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 name="Shape 2027"/>
          <p:cNvSpPr>
            <a:spLocks noGrp="1" noRot="1" noChangeAspect="1"/>
          </p:cNvSpPr>
          <p:nvPr>
            <p:ph type="sldImg"/>
          </p:nvPr>
        </p:nvSpPr>
        <p:spPr>
          <a:xfrm>
            <a:off x="381000" y="685800"/>
            <a:ext cx="6096000" cy="3429000"/>
          </a:xfrm>
          <a:prstGeom prst="rect">
            <a:avLst/>
          </a:prstGeom>
        </p:spPr>
        <p:txBody>
          <a:bodyPr/>
          <a:lstStyle/>
          <a:p>
            <a:endParaRPr/>
          </a:p>
        </p:txBody>
      </p:sp>
      <p:sp>
        <p:nvSpPr>
          <p:cNvPr id="2028" name="Shape 2028"/>
          <p:cNvSpPr>
            <a:spLocks noGrp="1"/>
          </p:cNvSpPr>
          <p:nvPr>
            <p:ph type="body" sz="quarter" idx="1"/>
          </p:nvPr>
        </p:nvSpPr>
        <p:spPr>
          <a:prstGeom prst="rect">
            <a:avLst/>
          </a:prstGeom>
        </p:spPr>
        <p:txBody>
          <a:bodyPr/>
          <a:lstStyle/>
          <a:p>
            <a:r>
              <a:t>The shape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Shape 2060"/>
          <p:cNvSpPr>
            <a:spLocks noGrp="1" noRot="1" noChangeAspect="1"/>
          </p:cNvSpPr>
          <p:nvPr>
            <p:ph type="sldImg"/>
          </p:nvPr>
        </p:nvSpPr>
        <p:spPr>
          <a:xfrm>
            <a:off x="381000" y="685800"/>
            <a:ext cx="6096000" cy="3429000"/>
          </a:xfrm>
          <a:prstGeom prst="rect">
            <a:avLst/>
          </a:prstGeom>
        </p:spPr>
        <p:txBody>
          <a:bodyPr/>
          <a:lstStyle/>
          <a:p>
            <a:endParaRPr/>
          </a:p>
        </p:txBody>
      </p:sp>
      <p:sp>
        <p:nvSpPr>
          <p:cNvPr id="2061" name="Shape 2061"/>
          <p:cNvSpPr>
            <a:spLocks noGrp="1"/>
          </p:cNvSpPr>
          <p:nvPr>
            <p:ph type="body" sz="quarter" idx="1"/>
          </p:nvPr>
        </p:nvSpPr>
        <p:spPr>
          <a:prstGeom prst="rect">
            <a:avLst/>
          </a:prstGeom>
        </p:spPr>
        <p:txBody>
          <a:bodyPr/>
          <a:lstStyle/>
          <a:p>
            <a:r>
              <a:t>and pose parameters corresponding to registration j should be optimised to minimise that distance as well.</a:t>
            </a:r>
          </a:p>
          <a:p>
            <a:r>
              <a:t>The elements in Phi (pose-dependent regressor, shape directions and blendweights) are optimised one at a time while keeping the rest of the elements fixed.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Shape 2070"/>
          <p:cNvSpPr>
            <a:spLocks noGrp="1" noRot="1" noChangeAspect="1"/>
          </p:cNvSpPr>
          <p:nvPr>
            <p:ph type="sldImg"/>
          </p:nvPr>
        </p:nvSpPr>
        <p:spPr>
          <a:xfrm>
            <a:off x="381000" y="685800"/>
            <a:ext cx="6096000" cy="3429000"/>
          </a:xfrm>
          <a:prstGeom prst="rect">
            <a:avLst/>
          </a:prstGeom>
        </p:spPr>
        <p:txBody>
          <a:bodyPr/>
          <a:lstStyle/>
          <a:p>
            <a:endParaRPr/>
          </a:p>
        </p:txBody>
      </p:sp>
      <p:sp>
        <p:nvSpPr>
          <p:cNvPr id="2071" name="Shape 2071"/>
          <p:cNvSpPr>
            <a:spLocks noGrp="1"/>
          </p:cNvSpPr>
          <p:nvPr>
            <p:ph type="body" sz="quarter" idx="1"/>
          </p:nvPr>
        </p:nvSpPr>
        <p:spPr>
          <a:prstGeom prst="rect">
            <a:avLst/>
          </a:prstGeom>
        </p:spPr>
        <p:txBody>
          <a:bodyPr/>
          <a:lstStyle/>
          <a:p>
            <a:r>
              <a:t>But, what are those registrations to start with?</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6" name="Shape 2096"/>
          <p:cNvSpPr>
            <a:spLocks noGrp="1" noRot="1" noChangeAspect="1"/>
          </p:cNvSpPr>
          <p:nvPr>
            <p:ph type="sldImg"/>
          </p:nvPr>
        </p:nvSpPr>
        <p:spPr>
          <a:xfrm>
            <a:off x="381000" y="685800"/>
            <a:ext cx="6096000" cy="3429000"/>
          </a:xfrm>
          <a:prstGeom prst="rect">
            <a:avLst/>
          </a:prstGeom>
        </p:spPr>
        <p:txBody>
          <a:bodyPr/>
          <a:lstStyle/>
          <a:p>
            <a:endParaRPr/>
          </a:p>
        </p:txBody>
      </p:sp>
      <p:sp>
        <p:nvSpPr>
          <p:cNvPr id="2097" name="Shape 2097"/>
          <p:cNvSpPr>
            <a:spLocks noGrp="1"/>
          </p:cNvSpPr>
          <p:nvPr>
            <p:ph type="body" sz="quarter" idx="1"/>
          </p:nvPr>
        </p:nvSpPr>
        <p:spPr>
          <a:prstGeom prst="rect">
            <a:avLst/>
          </a:prstGeom>
        </p:spPr>
        <p:txBody>
          <a:bodyPr/>
          <a:lstStyle/>
          <a:p>
            <a:r>
              <a:t>Registrations are a middle representation that decouples the problem of learning a model from unstructured data into</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2" name="Shape 2122"/>
          <p:cNvSpPr>
            <a:spLocks noGrp="1" noRot="1" noChangeAspect="1"/>
          </p:cNvSpPr>
          <p:nvPr>
            <p:ph type="sldImg"/>
          </p:nvPr>
        </p:nvSpPr>
        <p:spPr>
          <a:xfrm>
            <a:off x="381000" y="685800"/>
            <a:ext cx="6096000" cy="3429000"/>
          </a:xfrm>
          <a:prstGeom prst="rect">
            <a:avLst/>
          </a:prstGeom>
        </p:spPr>
        <p:txBody>
          <a:bodyPr/>
          <a:lstStyle/>
          <a:p>
            <a:endParaRPr/>
          </a:p>
        </p:txBody>
      </p:sp>
      <p:sp>
        <p:nvSpPr>
          <p:cNvPr id="2123" name="Shape 2123"/>
          <p:cNvSpPr>
            <a:spLocks noGrp="1"/>
          </p:cNvSpPr>
          <p:nvPr>
            <p:ph type="body" sz="quarter" idx="1"/>
          </p:nvPr>
        </p:nvSpPr>
        <p:spPr>
          <a:prstGeom prst="rect">
            <a:avLst/>
          </a:prstGeom>
        </p:spPr>
        <p:txBody>
          <a:bodyPr/>
          <a:lstStyle/>
          <a:p>
            <a:r>
              <a:t>registering raw data into surfaces that share a common topology (therefore identifying specific points of the body),</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8" name="Shape 2148"/>
          <p:cNvSpPr>
            <a:spLocks noGrp="1" noRot="1" noChangeAspect="1"/>
          </p:cNvSpPr>
          <p:nvPr>
            <p:ph type="sldImg"/>
          </p:nvPr>
        </p:nvSpPr>
        <p:spPr>
          <a:xfrm>
            <a:off x="381000" y="685800"/>
            <a:ext cx="6096000" cy="3429000"/>
          </a:xfrm>
          <a:prstGeom prst="rect">
            <a:avLst/>
          </a:prstGeom>
        </p:spPr>
        <p:txBody>
          <a:bodyPr/>
          <a:lstStyle/>
          <a:p>
            <a:endParaRPr/>
          </a:p>
        </p:txBody>
      </p:sp>
      <p:sp>
        <p:nvSpPr>
          <p:cNvPr id="2149" name="Shape 2149"/>
          <p:cNvSpPr>
            <a:spLocks noGrp="1"/>
          </p:cNvSpPr>
          <p:nvPr>
            <p:ph type="body" sz="quarter" idx="1"/>
          </p:nvPr>
        </p:nvSpPr>
        <p:spPr>
          <a:prstGeom prst="rect">
            <a:avLst/>
          </a:prstGeom>
        </p:spPr>
        <p:txBody>
          <a:bodyPr/>
          <a:lstStyle/>
          <a:p>
            <a:r>
              <a:t>and creating a model from those coherent registered meshes. We have briefly mentioned how to optimise the model learned parameters Phi given registrations,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5" name="Shape 2175"/>
          <p:cNvSpPr>
            <a:spLocks noGrp="1" noRot="1" noChangeAspect="1"/>
          </p:cNvSpPr>
          <p:nvPr>
            <p:ph type="sldImg"/>
          </p:nvPr>
        </p:nvSpPr>
        <p:spPr>
          <a:xfrm>
            <a:off x="381000" y="685800"/>
            <a:ext cx="6096000" cy="3429000"/>
          </a:xfrm>
          <a:prstGeom prst="rect">
            <a:avLst/>
          </a:prstGeom>
        </p:spPr>
        <p:txBody>
          <a:bodyPr/>
          <a:lstStyle/>
          <a:p>
            <a:endParaRPr/>
          </a:p>
        </p:txBody>
      </p:sp>
      <p:sp>
        <p:nvSpPr>
          <p:cNvPr id="2176" name="Shape 2176"/>
          <p:cNvSpPr>
            <a:spLocks noGrp="1"/>
          </p:cNvSpPr>
          <p:nvPr>
            <p:ph type="body" sz="quarter" idx="1"/>
          </p:nvPr>
        </p:nvSpPr>
        <p:spPr>
          <a:prstGeom prst="rect">
            <a:avLst/>
          </a:prstGeom>
        </p:spPr>
        <p:txBody>
          <a:bodyPr/>
          <a:lstStyle/>
          <a:p>
            <a:r>
              <a:t>Now we will talk about the other side of the coin, how to obtain the registrations from real 3D scans.</a:t>
            </a:r>
          </a:p>
          <a:p>
            <a:r>
              <a:t>\mathbf{V}_j = \arg\min_{\mathbf{V}_j} (d(\mathcal{S}_j, \mathbf{V}_j))</a:t>
            </a:r>
          </a:p>
          <a:p>
            <a:endParaRPr/>
          </a:p>
          <a:p>
            <a:endParaRPr/>
          </a:p>
          <a:p>
            <a:r>
              <a:t>%\textcolor[rgb]{0.35,0.35,0.35}{\{S^k\}}</a:t>
            </a:r>
          </a:p>
          <a:p>
            <a:r>
              <a:t>%\textcolor[rgb]{0.35,0.35,0.35}{M(P)}</a:t>
            </a:r>
          </a:p>
          <a:p>
            <a:r>
              <a:t>%\textcolor[rgb]{0.35,0.35,0.35}{\{T^k\}}</a:t>
            </a:r>
          </a:p>
          <a:p>
            <a:r>
              <a:t>%\textcolor[rgb]{0.35,0.35,0.35}{P = \arg\min_{P}(d(M(P), \{T^k\}))}</a:t>
            </a:r>
          </a:p>
          <a:p>
            <a:r>
              <a:t>%\textcolor[rgb]{0.35,0.35,0.35}{T^k = \arg\min_{T^k}(d(S^k, T^k) + d(T^k, P))}</a:t>
            </a:r>
          </a:p>
          <a:p>
            <a:r>
              <a:t>%\textcolor[rgb]{0.35,0.35,0.35}{\{M(P) - T^k\} =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4" name="Shape 2184"/>
          <p:cNvSpPr>
            <a:spLocks noGrp="1" noRot="1" noChangeAspect="1"/>
          </p:cNvSpPr>
          <p:nvPr>
            <p:ph type="sldImg"/>
          </p:nvPr>
        </p:nvSpPr>
        <p:spPr>
          <a:xfrm>
            <a:off x="381000" y="685800"/>
            <a:ext cx="6096000" cy="3429000"/>
          </a:xfrm>
          <a:prstGeom prst="rect">
            <a:avLst/>
          </a:prstGeom>
        </p:spPr>
        <p:txBody>
          <a:bodyPr/>
          <a:lstStyle/>
          <a:p>
            <a:endParaRPr/>
          </a:p>
        </p:txBody>
      </p:sp>
      <p:sp>
        <p:nvSpPr>
          <p:cNvPr id="2185" name="Shape 2185"/>
          <p:cNvSpPr>
            <a:spLocks noGrp="1"/>
          </p:cNvSpPr>
          <p:nvPr>
            <p:ph type="body" sz="quarter" idx="1"/>
          </p:nvPr>
        </p:nvSpPr>
        <p:spPr>
          <a:prstGeom prst="rect">
            <a:avLst/>
          </a:prstGeom>
        </p:spPr>
        <p:txBody>
          <a:bodyPr/>
          <a:lstStyle/>
          <a:p>
            <a:r>
              <a:t>A registration is the solution to a minimisation problem of a distance between the scan surface Sj and the registration surface calligraphic Vj, elicited by vertices bold Vj.</a:t>
            </a:r>
          </a:p>
          <a:p>
            <a:endParaRPr/>
          </a:p>
          <a:p>
            <a:r>
              <a:t>\mathbf{V}_j = \arg\min_{\mathbf{V}_j} ( d(\mathcal{S}_j, \mathcal{V}_j))</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609493"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E(\</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{V}) = \sum_{\</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{s}_</a:t>
            </a:r>
            <a:r>
              <a:rPr lang="en-US" sz="1600" kern="1200" dirty="0" err="1">
                <a:solidFill>
                  <a:schemeClr val="tx1"/>
                </a:solidFill>
                <a:latin typeface="+mn-lt"/>
                <a:ea typeface="+mn-ea"/>
                <a:cs typeface="+mn-cs"/>
              </a:rPr>
              <a:t>i</a:t>
            </a:r>
            <a:r>
              <a:rPr lang="en-US" sz="1600" kern="1200" dirty="0">
                <a:solidFill>
                  <a:schemeClr val="tx1"/>
                </a:solidFill>
                <a:latin typeface="+mn-lt"/>
                <a:ea typeface="+mn-ea"/>
                <a:cs typeface="+mn-cs"/>
              </a:rPr>
              <a:t>\in\</a:t>
            </a:r>
            <a:r>
              <a:rPr lang="en-US" sz="1600" kern="1200" dirty="0" err="1">
                <a:solidFill>
                  <a:schemeClr val="tx1"/>
                </a:solidFill>
                <a:latin typeface="+mn-lt"/>
                <a:ea typeface="+mn-ea"/>
                <a:cs typeface="+mn-cs"/>
              </a:rPr>
              <a:t>mathcal</a:t>
            </a:r>
            <a:r>
              <a:rPr lang="en-US" sz="1600" kern="1200" dirty="0">
                <a:solidFill>
                  <a:schemeClr val="tx1"/>
                </a:solidFill>
                <a:latin typeface="+mn-lt"/>
                <a:ea typeface="+mn-ea"/>
                <a:cs typeface="+mn-cs"/>
              </a:rPr>
              <a:t>{S}}\</a:t>
            </a:r>
            <a:r>
              <a:rPr lang="en-US" sz="1600" kern="1200" dirty="0" err="1">
                <a:solidFill>
                  <a:schemeClr val="tx1"/>
                </a:solidFill>
                <a:latin typeface="+mn-lt"/>
                <a:ea typeface="+mn-ea"/>
                <a:cs typeface="+mn-cs"/>
              </a:rPr>
              <a:t>mathrm</a:t>
            </a:r>
            <a:r>
              <a:rPr lang="en-US" sz="1600" kern="1200" dirty="0">
                <a:solidFill>
                  <a:schemeClr val="tx1"/>
                </a:solidFill>
                <a:latin typeface="+mn-lt"/>
                <a:ea typeface="+mn-ea"/>
                <a:cs typeface="+mn-cs"/>
              </a:rPr>
              <a:t>{</a:t>
            </a:r>
            <a:r>
              <a:rPr lang="en-US" sz="1600" kern="1200" dirty="0" err="1">
                <a:solidFill>
                  <a:schemeClr val="tx1"/>
                </a:solidFill>
                <a:latin typeface="+mn-lt"/>
                <a:ea typeface="+mn-ea"/>
                <a:cs typeface="+mn-cs"/>
              </a:rPr>
              <a:t>dist</a:t>
            </a:r>
            <a:r>
              <a:rPr lang="en-US" sz="1600" kern="1200" dirty="0">
                <a:solidFill>
                  <a:schemeClr val="tx1"/>
                </a:solidFill>
                <a:latin typeface="+mn-lt"/>
                <a:ea typeface="+mn-ea"/>
                <a:cs typeface="+mn-cs"/>
              </a:rPr>
              <a:t>}(\</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{s}_</a:t>
            </a:r>
            <a:r>
              <a:rPr lang="en-US" sz="1600" kern="1200" dirty="0" err="1">
                <a:solidFill>
                  <a:schemeClr val="tx1"/>
                </a:solidFill>
                <a:latin typeface="+mn-lt"/>
                <a:ea typeface="+mn-ea"/>
                <a:cs typeface="+mn-cs"/>
              </a:rPr>
              <a:t>i</a:t>
            </a:r>
            <a:r>
              <a:rPr lang="en-US" sz="1600" kern="1200" dirty="0">
                <a:solidFill>
                  <a:schemeClr val="tx1"/>
                </a:solidFill>
                <a:latin typeface="+mn-lt"/>
                <a:ea typeface="+mn-ea"/>
                <a:cs typeface="+mn-cs"/>
              </a:rPr>
              <a:t>,\</a:t>
            </a:r>
            <a:r>
              <a:rPr lang="en-US" sz="1600" kern="1200" dirty="0" err="1">
                <a:solidFill>
                  <a:schemeClr val="tx1"/>
                </a:solidFill>
                <a:latin typeface="+mn-lt"/>
                <a:ea typeface="+mn-ea"/>
                <a:cs typeface="+mn-cs"/>
              </a:rPr>
              <a:t>mathcal</a:t>
            </a:r>
            <a:r>
              <a:rPr lang="en-US" sz="1600" kern="1200" dirty="0">
                <a:solidFill>
                  <a:schemeClr val="tx1"/>
                </a:solidFill>
                <a:latin typeface="+mn-lt"/>
                <a:ea typeface="+mn-ea"/>
                <a:cs typeface="+mn-cs"/>
              </a:rPr>
              <a:t>{V}(\</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{V}))+E_\</a:t>
            </a:r>
            <a:r>
              <a:rPr lang="en-US" sz="1600" kern="1200" dirty="0" err="1">
                <a:solidFill>
                  <a:schemeClr val="tx1"/>
                </a:solidFill>
                <a:latin typeface="+mn-lt"/>
                <a:ea typeface="+mn-ea"/>
                <a:cs typeface="+mn-cs"/>
              </a:rPr>
              <a:t>mathrm</a:t>
            </a:r>
            <a:r>
              <a:rPr lang="en-US" sz="1600" kern="1200" dirty="0">
                <a:solidFill>
                  <a:schemeClr val="tx1"/>
                </a:solidFill>
                <a:latin typeface="+mn-lt"/>
                <a:ea typeface="+mn-ea"/>
                <a:cs typeface="+mn-cs"/>
              </a:rPr>
              <a:t>{prior}(\</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{V})</a:t>
            </a:r>
          </a:p>
          <a:p>
            <a:pPr marL="0" marR="0" indent="0" algn="l" defTabSz="609493"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mn-lt"/>
              <a:ea typeface="+mn-ea"/>
              <a:cs typeface="+mn-cs"/>
            </a:endParaRPr>
          </a:p>
          <a:p>
            <a:pPr marL="0" marR="0" indent="0" algn="l" defTabSz="609493"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mn-lt"/>
              <a:ea typeface="+mn-ea"/>
              <a:cs typeface="+mn-cs"/>
            </a:endParaRPr>
          </a:p>
          <a:p>
            <a:pPr marL="0" marR="0" indent="0" algn="l" defTabSz="609493"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E(\theta, \beta,\</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{v})=\sum_{\</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{s}_</a:t>
            </a:r>
            <a:r>
              <a:rPr lang="en-US" sz="1600" kern="1200" dirty="0" err="1">
                <a:solidFill>
                  <a:schemeClr val="tx1"/>
                </a:solidFill>
                <a:latin typeface="+mn-lt"/>
                <a:ea typeface="+mn-ea"/>
                <a:cs typeface="+mn-cs"/>
              </a:rPr>
              <a:t>i</a:t>
            </a:r>
            <a:r>
              <a:rPr lang="en-US" sz="1600" kern="1200" dirty="0">
                <a:solidFill>
                  <a:schemeClr val="tx1"/>
                </a:solidFill>
                <a:latin typeface="+mn-lt"/>
                <a:ea typeface="+mn-ea"/>
                <a:cs typeface="+mn-cs"/>
              </a:rPr>
              <a:t>\in\</a:t>
            </a:r>
            <a:r>
              <a:rPr lang="en-US" sz="1600" kern="1200" dirty="0" err="1">
                <a:solidFill>
                  <a:schemeClr val="tx1"/>
                </a:solidFill>
                <a:latin typeface="+mn-lt"/>
                <a:ea typeface="+mn-ea"/>
                <a:cs typeface="+mn-cs"/>
              </a:rPr>
              <a:t>mathcal</a:t>
            </a:r>
            <a:r>
              <a:rPr lang="en-US" sz="1600" kern="1200" dirty="0">
                <a:solidFill>
                  <a:schemeClr val="tx1"/>
                </a:solidFill>
                <a:latin typeface="+mn-lt"/>
                <a:ea typeface="+mn-ea"/>
                <a:cs typeface="+mn-cs"/>
              </a:rPr>
              <a:t>{S}}\</a:t>
            </a:r>
            <a:r>
              <a:rPr lang="en-US" sz="1600" kern="1200" dirty="0" err="1">
                <a:solidFill>
                  <a:schemeClr val="tx1"/>
                </a:solidFill>
                <a:latin typeface="+mn-lt"/>
                <a:ea typeface="+mn-ea"/>
                <a:cs typeface="+mn-cs"/>
              </a:rPr>
              <a:t>mathrm</a:t>
            </a:r>
            <a:r>
              <a:rPr lang="en-US" sz="1600" kern="1200" dirty="0">
                <a:solidFill>
                  <a:schemeClr val="tx1"/>
                </a:solidFill>
                <a:latin typeface="+mn-lt"/>
                <a:ea typeface="+mn-ea"/>
                <a:cs typeface="+mn-cs"/>
              </a:rPr>
              <a:t>{</a:t>
            </a:r>
            <a:r>
              <a:rPr lang="en-US" sz="1600" kern="1200" dirty="0" err="1">
                <a:solidFill>
                  <a:schemeClr val="tx1"/>
                </a:solidFill>
                <a:latin typeface="+mn-lt"/>
                <a:ea typeface="+mn-ea"/>
                <a:cs typeface="+mn-cs"/>
              </a:rPr>
              <a:t>dist</a:t>
            </a:r>
            <a:r>
              <a:rPr lang="en-US" sz="1600" kern="1200" dirty="0">
                <a:solidFill>
                  <a:schemeClr val="tx1"/>
                </a:solidFill>
                <a:latin typeface="+mn-lt"/>
                <a:ea typeface="+mn-ea"/>
                <a:cs typeface="+mn-cs"/>
              </a:rPr>
              <a:t>}(\</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{s}_</a:t>
            </a:r>
            <a:r>
              <a:rPr lang="en-US" sz="1600" kern="1200" dirty="0" err="1">
                <a:solidFill>
                  <a:schemeClr val="tx1"/>
                </a:solidFill>
                <a:latin typeface="+mn-lt"/>
                <a:ea typeface="+mn-ea"/>
                <a:cs typeface="+mn-cs"/>
              </a:rPr>
              <a:t>i</a:t>
            </a:r>
            <a:r>
              <a:rPr lang="en-US" sz="1600" kern="1200" dirty="0">
                <a:solidFill>
                  <a:schemeClr val="tx1"/>
                </a:solidFill>
                <a:latin typeface="+mn-lt"/>
                <a:ea typeface="+mn-ea"/>
                <a:cs typeface="+mn-cs"/>
              </a:rPr>
              <a:t>,\</a:t>
            </a:r>
            <a:r>
              <a:rPr lang="en-US" sz="1600" kern="1200" dirty="0" err="1">
                <a:solidFill>
                  <a:schemeClr val="tx1"/>
                </a:solidFill>
                <a:latin typeface="+mn-lt"/>
                <a:ea typeface="+mn-ea"/>
                <a:cs typeface="+mn-cs"/>
              </a:rPr>
              <a:t>mathcal</a:t>
            </a:r>
            <a:r>
              <a:rPr lang="en-US" sz="1600" kern="1200" dirty="0">
                <a:solidFill>
                  <a:schemeClr val="tx1"/>
                </a:solidFill>
                <a:latin typeface="+mn-lt"/>
                <a:ea typeface="+mn-ea"/>
                <a:cs typeface="+mn-cs"/>
              </a:rPr>
              <a:t>{A}(\</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{v}))+\</a:t>
            </a:r>
            <a:r>
              <a:rPr lang="en-US" sz="1600" kern="1200" dirty="0" err="1">
                <a:solidFill>
                  <a:schemeClr val="tx1"/>
                </a:solidFill>
                <a:latin typeface="+mn-lt"/>
                <a:ea typeface="+mn-ea"/>
                <a:cs typeface="+mn-cs"/>
              </a:rPr>
              <a:t>mathrm</a:t>
            </a:r>
            <a:r>
              <a:rPr lang="en-US" sz="1600" kern="1200" dirty="0">
                <a:solidFill>
                  <a:schemeClr val="tx1"/>
                </a:solidFill>
                <a:latin typeface="+mn-lt"/>
                <a:ea typeface="+mn-ea"/>
                <a:cs typeface="+mn-cs"/>
              </a:rPr>
              <a:t>{</a:t>
            </a:r>
            <a:r>
              <a:rPr lang="en-US" sz="1600" kern="1200" dirty="0" err="1">
                <a:solidFill>
                  <a:schemeClr val="tx1"/>
                </a:solidFill>
                <a:latin typeface="+mn-lt"/>
                <a:ea typeface="+mn-ea"/>
                <a:cs typeface="+mn-cs"/>
              </a:rPr>
              <a:t>dist</a:t>
            </a:r>
            <a:r>
              <a:rPr lang="en-US" sz="1600" kern="1200" dirty="0">
                <a:solidFill>
                  <a:schemeClr val="tx1"/>
                </a:solidFill>
                <a:latin typeface="+mn-lt"/>
                <a:ea typeface="+mn-ea"/>
                <a:cs typeface="+mn-cs"/>
              </a:rPr>
              <a:t>}(\</a:t>
            </a:r>
            <a:r>
              <a:rPr lang="en-US" sz="1600" kern="1200" dirty="0" err="1">
                <a:solidFill>
                  <a:schemeClr val="tx1"/>
                </a:solidFill>
                <a:latin typeface="+mn-lt"/>
                <a:ea typeface="+mn-ea"/>
                <a:cs typeface="+mn-cs"/>
              </a:rPr>
              <a:t>mathcal</a:t>
            </a:r>
            <a:r>
              <a:rPr lang="en-US" sz="1600" kern="1200" dirty="0">
                <a:solidFill>
                  <a:schemeClr val="tx1"/>
                </a:solidFill>
                <a:latin typeface="+mn-lt"/>
                <a:ea typeface="+mn-ea"/>
                <a:cs typeface="+mn-cs"/>
              </a:rPr>
              <a:t>{A}(\</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{v}),\</a:t>
            </a:r>
            <a:r>
              <a:rPr lang="en-US" sz="1600" kern="1200" dirty="0" err="1">
                <a:solidFill>
                  <a:schemeClr val="tx1"/>
                </a:solidFill>
                <a:latin typeface="+mn-lt"/>
                <a:ea typeface="+mn-ea"/>
                <a:cs typeface="+mn-cs"/>
              </a:rPr>
              <a:t>mathcal</a:t>
            </a:r>
            <a:r>
              <a:rPr lang="en-US" sz="1600" kern="1200" dirty="0">
                <a:solidFill>
                  <a:schemeClr val="tx1"/>
                </a:solidFill>
                <a:latin typeface="+mn-lt"/>
                <a:ea typeface="+mn-ea"/>
                <a:cs typeface="+mn-cs"/>
              </a:rPr>
              <a:t>{M}(\theta, \beta))+E_\</a:t>
            </a:r>
            <a:r>
              <a:rPr lang="en-US" sz="1600" kern="1200" dirty="0" err="1">
                <a:solidFill>
                  <a:schemeClr val="tx1"/>
                </a:solidFill>
                <a:latin typeface="+mn-lt"/>
                <a:ea typeface="+mn-ea"/>
                <a:cs typeface="+mn-cs"/>
              </a:rPr>
              <a:t>mathrm</a:t>
            </a:r>
            <a:r>
              <a:rPr lang="en-US" sz="1600" kern="1200" dirty="0">
                <a:solidFill>
                  <a:schemeClr val="tx1"/>
                </a:solidFill>
                <a:latin typeface="+mn-lt"/>
                <a:ea typeface="+mn-ea"/>
                <a:cs typeface="+mn-cs"/>
              </a:rPr>
              <a:t>{prior}(\theta,\beta)</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2B7FC27E-CE06-5742-9A79-4B4E43E4A6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1"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92340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609493"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E(\</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{v}) = \sum_{\</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{s}_</a:t>
            </a:r>
            <a:r>
              <a:rPr lang="en-US" sz="1600" kern="1200" dirty="0" err="1">
                <a:solidFill>
                  <a:schemeClr val="tx1"/>
                </a:solidFill>
                <a:latin typeface="+mn-lt"/>
                <a:ea typeface="+mn-ea"/>
                <a:cs typeface="+mn-cs"/>
              </a:rPr>
              <a:t>i</a:t>
            </a:r>
            <a:r>
              <a:rPr lang="en-US" sz="1600" kern="1200" dirty="0">
                <a:solidFill>
                  <a:schemeClr val="tx1"/>
                </a:solidFill>
                <a:latin typeface="+mn-lt"/>
                <a:ea typeface="+mn-ea"/>
                <a:cs typeface="+mn-cs"/>
              </a:rPr>
              <a:t>\in\</a:t>
            </a:r>
            <a:r>
              <a:rPr lang="en-US" sz="1600" kern="1200" dirty="0" err="1">
                <a:solidFill>
                  <a:schemeClr val="tx1"/>
                </a:solidFill>
                <a:latin typeface="+mn-lt"/>
                <a:ea typeface="+mn-ea"/>
                <a:cs typeface="+mn-cs"/>
              </a:rPr>
              <a:t>mathcal</a:t>
            </a:r>
            <a:r>
              <a:rPr lang="en-US" sz="1600" kern="1200" dirty="0">
                <a:solidFill>
                  <a:schemeClr val="tx1"/>
                </a:solidFill>
                <a:latin typeface="+mn-lt"/>
                <a:ea typeface="+mn-ea"/>
                <a:cs typeface="+mn-cs"/>
              </a:rPr>
              <a:t>{S}}\</a:t>
            </a:r>
            <a:r>
              <a:rPr lang="en-US" sz="1600" kern="1200" dirty="0" err="1">
                <a:solidFill>
                  <a:schemeClr val="tx1"/>
                </a:solidFill>
                <a:latin typeface="+mn-lt"/>
                <a:ea typeface="+mn-ea"/>
                <a:cs typeface="+mn-cs"/>
              </a:rPr>
              <a:t>mathrm</a:t>
            </a:r>
            <a:r>
              <a:rPr lang="en-US" sz="1600" kern="1200" dirty="0">
                <a:solidFill>
                  <a:schemeClr val="tx1"/>
                </a:solidFill>
                <a:latin typeface="+mn-lt"/>
                <a:ea typeface="+mn-ea"/>
                <a:cs typeface="+mn-cs"/>
              </a:rPr>
              <a:t>{</a:t>
            </a:r>
            <a:r>
              <a:rPr lang="en-US" sz="1600" kern="1200" dirty="0" err="1">
                <a:solidFill>
                  <a:schemeClr val="tx1"/>
                </a:solidFill>
                <a:latin typeface="+mn-lt"/>
                <a:ea typeface="+mn-ea"/>
                <a:cs typeface="+mn-cs"/>
              </a:rPr>
              <a:t>dist</a:t>
            </a:r>
            <a:r>
              <a:rPr lang="en-US" sz="1600" kern="1200" dirty="0">
                <a:solidFill>
                  <a:schemeClr val="tx1"/>
                </a:solidFill>
                <a:latin typeface="+mn-lt"/>
                <a:ea typeface="+mn-ea"/>
                <a:cs typeface="+mn-cs"/>
              </a:rPr>
              <a:t>}(\</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{s}_</a:t>
            </a:r>
            <a:r>
              <a:rPr lang="en-US" sz="1600" kern="1200" dirty="0" err="1">
                <a:solidFill>
                  <a:schemeClr val="tx1"/>
                </a:solidFill>
                <a:latin typeface="+mn-lt"/>
                <a:ea typeface="+mn-ea"/>
                <a:cs typeface="+mn-cs"/>
              </a:rPr>
              <a:t>i</a:t>
            </a:r>
            <a:r>
              <a:rPr lang="en-US" sz="1600" kern="1200" dirty="0">
                <a:solidFill>
                  <a:schemeClr val="tx1"/>
                </a:solidFill>
                <a:latin typeface="+mn-lt"/>
                <a:ea typeface="+mn-ea"/>
                <a:cs typeface="+mn-cs"/>
              </a:rPr>
              <a:t>,\</a:t>
            </a:r>
            <a:r>
              <a:rPr lang="en-US" sz="1600" kern="1200" dirty="0" err="1">
                <a:solidFill>
                  <a:schemeClr val="tx1"/>
                </a:solidFill>
                <a:latin typeface="+mn-lt"/>
                <a:ea typeface="+mn-ea"/>
                <a:cs typeface="+mn-cs"/>
              </a:rPr>
              <a:t>mathcal</a:t>
            </a:r>
            <a:r>
              <a:rPr lang="en-US" sz="1600" kern="1200" dirty="0">
                <a:solidFill>
                  <a:schemeClr val="tx1"/>
                </a:solidFill>
                <a:latin typeface="+mn-lt"/>
                <a:ea typeface="+mn-ea"/>
                <a:cs typeface="+mn-cs"/>
              </a:rPr>
              <a:t>{A}(\</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{v}))+E_\</a:t>
            </a:r>
            <a:r>
              <a:rPr lang="en-US" sz="1600" kern="1200" dirty="0" err="1">
                <a:solidFill>
                  <a:schemeClr val="tx1"/>
                </a:solidFill>
                <a:latin typeface="+mn-lt"/>
                <a:ea typeface="+mn-ea"/>
                <a:cs typeface="+mn-cs"/>
              </a:rPr>
              <a:t>mathrm</a:t>
            </a:r>
            <a:r>
              <a:rPr lang="en-US" sz="1600" kern="1200" dirty="0">
                <a:solidFill>
                  <a:schemeClr val="tx1"/>
                </a:solidFill>
                <a:latin typeface="+mn-lt"/>
                <a:ea typeface="+mn-ea"/>
                <a:cs typeface="+mn-cs"/>
              </a:rPr>
              <a:t>{prior}(\</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{v})</a:t>
            </a:r>
          </a:p>
          <a:p>
            <a:pPr marL="0" marR="0" indent="0" algn="l" defTabSz="609493"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mn-lt"/>
              <a:ea typeface="+mn-ea"/>
              <a:cs typeface="+mn-cs"/>
            </a:endParaRPr>
          </a:p>
          <a:p>
            <a:pPr marL="0" marR="0" indent="0" algn="l" defTabSz="609493"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mn-lt"/>
              <a:ea typeface="+mn-ea"/>
              <a:cs typeface="+mn-cs"/>
            </a:endParaRPr>
          </a:p>
          <a:p>
            <a:pPr marL="0" marR="0" indent="0" algn="l" defTabSz="609493"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E(\theta, \beta,\</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{v})=\sum_{\</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{s}_</a:t>
            </a:r>
            <a:r>
              <a:rPr lang="en-US" sz="1600" kern="1200" dirty="0" err="1">
                <a:solidFill>
                  <a:schemeClr val="tx1"/>
                </a:solidFill>
                <a:latin typeface="+mn-lt"/>
                <a:ea typeface="+mn-ea"/>
                <a:cs typeface="+mn-cs"/>
              </a:rPr>
              <a:t>i</a:t>
            </a:r>
            <a:r>
              <a:rPr lang="en-US" sz="1600" kern="1200" dirty="0">
                <a:solidFill>
                  <a:schemeClr val="tx1"/>
                </a:solidFill>
                <a:latin typeface="+mn-lt"/>
                <a:ea typeface="+mn-ea"/>
                <a:cs typeface="+mn-cs"/>
              </a:rPr>
              <a:t>\in\</a:t>
            </a:r>
            <a:r>
              <a:rPr lang="en-US" sz="1600" kern="1200" dirty="0" err="1">
                <a:solidFill>
                  <a:schemeClr val="tx1"/>
                </a:solidFill>
                <a:latin typeface="+mn-lt"/>
                <a:ea typeface="+mn-ea"/>
                <a:cs typeface="+mn-cs"/>
              </a:rPr>
              <a:t>mathcal</a:t>
            </a:r>
            <a:r>
              <a:rPr lang="en-US" sz="1600" kern="1200" dirty="0">
                <a:solidFill>
                  <a:schemeClr val="tx1"/>
                </a:solidFill>
                <a:latin typeface="+mn-lt"/>
                <a:ea typeface="+mn-ea"/>
                <a:cs typeface="+mn-cs"/>
              </a:rPr>
              <a:t>{S}}\</a:t>
            </a:r>
            <a:r>
              <a:rPr lang="en-US" sz="1600" kern="1200" dirty="0" err="1">
                <a:solidFill>
                  <a:schemeClr val="tx1"/>
                </a:solidFill>
                <a:latin typeface="+mn-lt"/>
                <a:ea typeface="+mn-ea"/>
                <a:cs typeface="+mn-cs"/>
              </a:rPr>
              <a:t>mathrm</a:t>
            </a:r>
            <a:r>
              <a:rPr lang="en-US" sz="1600" kern="1200" dirty="0">
                <a:solidFill>
                  <a:schemeClr val="tx1"/>
                </a:solidFill>
                <a:latin typeface="+mn-lt"/>
                <a:ea typeface="+mn-ea"/>
                <a:cs typeface="+mn-cs"/>
              </a:rPr>
              <a:t>{</a:t>
            </a:r>
            <a:r>
              <a:rPr lang="en-US" sz="1600" kern="1200" dirty="0" err="1">
                <a:solidFill>
                  <a:schemeClr val="tx1"/>
                </a:solidFill>
                <a:latin typeface="+mn-lt"/>
                <a:ea typeface="+mn-ea"/>
                <a:cs typeface="+mn-cs"/>
              </a:rPr>
              <a:t>dist</a:t>
            </a:r>
            <a:r>
              <a:rPr lang="en-US" sz="1600" kern="1200" dirty="0">
                <a:solidFill>
                  <a:schemeClr val="tx1"/>
                </a:solidFill>
                <a:latin typeface="+mn-lt"/>
                <a:ea typeface="+mn-ea"/>
                <a:cs typeface="+mn-cs"/>
              </a:rPr>
              <a:t>}(\</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{s}_</a:t>
            </a:r>
            <a:r>
              <a:rPr lang="en-US" sz="1600" kern="1200" dirty="0" err="1">
                <a:solidFill>
                  <a:schemeClr val="tx1"/>
                </a:solidFill>
                <a:latin typeface="+mn-lt"/>
                <a:ea typeface="+mn-ea"/>
                <a:cs typeface="+mn-cs"/>
              </a:rPr>
              <a:t>i</a:t>
            </a:r>
            <a:r>
              <a:rPr lang="en-US" sz="1600" kern="1200" dirty="0">
                <a:solidFill>
                  <a:schemeClr val="tx1"/>
                </a:solidFill>
                <a:latin typeface="+mn-lt"/>
                <a:ea typeface="+mn-ea"/>
                <a:cs typeface="+mn-cs"/>
              </a:rPr>
              <a:t>,\</a:t>
            </a:r>
            <a:r>
              <a:rPr lang="en-US" sz="1600" kern="1200" dirty="0" err="1">
                <a:solidFill>
                  <a:schemeClr val="tx1"/>
                </a:solidFill>
                <a:latin typeface="+mn-lt"/>
                <a:ea typeface="+mn-ea"/>
                <a:cs typeface="+mn-cs"/>
              </a:rPr>
              <a:t>mathcal</a:t>
            </a:r>
            <a:r>
              <a:rPr lang="en-US" sz="1600" kern="1200" dirty="0">
                <a:solidFill>
                  <a:schemeClr val="tx1"/>
                </a:solidFill>
                <a:latin typeface="+mn-lt"/>
                <a:ea typeface="+mn-ea"/>
                <a:cs typeface="+mn-cs"/>
              </a:rPr>
              <a:t>{A}(\</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{v}))+\</a:t>
            </a:r>
            <a:r>
              <a:rPr lang="en-US" sz="1600" kern="1200" dirty="0" err="1">
                <a:solidFill>
                  <a:schemeClr val="tx1"/>
                </a:solidFill>
                <a:latin typeface="+mn-lt"/>
                <a:ea typeface="+mn-ea"/>
                <a:cs typeface="+mn-cs"/>
              </a:rPr>
              <a:t>mathrm</a:t>
            </a:r>
            <a:r>
              <a:rPr lang="en-US" sz="1600" kern="1200" dirty="0">
                <a:solidFill>
                  <a:schemeClr val="tx1"/>
                </a:solidFill>
                <a:latin typeface="+mn-lt"/>
                <a:ea typeface="+mn-ea"/>
                <a:cs typeface="+mn-cs"/>
              </a:rPr>
              <a:t>{</a:t>
            </a:r>
            <a:r>
              <a:rPr lang="en-US" sz="1600" kern="1200" dirty="0" err="1">
                <a:solidFill>
                  <a:schemeClr val="tx1"/>
                </a:solidFill>
                <a:latin typeface="+mn-lt"/>
                <a:ea typeface="+mn-ea"/>
                <a:cs typeface="+mn-cs"/>
              </a:rPr>
              <a:t>dist</a:t>
            </a:r>
            <a:r>
              <a:rPr lang="en-US" sz="1600" kern="1200" dirty="0">
                <a:solidFill>
                  <a:schemeClr val="tx1"/>
                </a:solidFill>
                <a:latin typeface="+mn-lt"/>
                <a:ea typeface="+mn-ea"/>
                <a:cs typeface="+mn-cs"/>
              </a:rPr>
              <a:t>}(\</a:t>
            </a:r>
            <a:r>
              <a:rPr lang="en-US" sz="1600" kern="1200" dirty="0" err="1">
                <a:solidFill>
                  <a:schemeClr val="tx1"/>
                </a:solidFill>
                <a:latin typeface="+mn-lt"/>
                <a:ea typeface="+mn-ea"/>
                <a:cs typeface="+mn-cs"/>
              </a:rPr>
              <a:t>mathcal</a:t>
            </a:r>
            <a:r>
              <a:rPr lang="en-US" sz="1600" kern="1200" dirty="0">
                <a:solidFill>
                  <a:schemeClr val="tx1"/>
                </a:solidFill>
                <a:latin typeface="+mn-lt"/>
                <a:ea typeface="+mn-ea"/>
                <a:cs typeface="+mn-cs"/>
              </a:rPr>
              <a:t>{A}(\</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{v}),\</a:t>
            </a:r>
            <a:r>
              <a:rPr lang="en-US" sz="1600" kern="1200" dirty="0" err="1">
                <a:solidFill>
                  <a:schemeClr val="tx1"/>
                </a:solidFill>
                <a:latin typeface="+mn-lt"/>
                <a:ea typeface="+mn-ea"/>
                <a:cs typeface="+mn-cs"/>
              </a:rPr>
              <a:t>mathcal</a:t>
            </a:r>
            <a:r>
              <a:rPr lang="en-US" sz="1600" kern="1200" dirty="0">
                <a:solidFill>
                  <a:schemeClr val="tx1"/>
                </a:solidFill>
                <a:latin typeface="+mn-lt"/>
                <a:ea typeface="+mn-ea"/>
                <a:cs typeface="+mn-cs"/>
              </a:rPr>
              <a:t>{M}(\theta, \beta))+E_\</a:t>
            </a:r>
            <a:r>
              <a:rPr lang="en-US" sz="1600" kern="1200" dirty="0" err="1">
                <a:solidFill>
                  <a:schemeClr val="tx1"/>
                </a:solidFill>
                <a:latin typeface="+mn-lt"/>
                <a:ea typeface="+mn-ea"/>
                <a:cs typeface="+mn-cs"/>
              </a:rPr>
              <a:t>mathrm</a:t>
            </a:r>
            <a:r>
              <a:rPr lang="en-US" sz="1600" kern="1200" dirty="0">
                <a:solidFill>
                  <a:schemeClr val="tx1"/>
                </a:solidFill>
                <a:latin typeface="+mn-lt"/>
                <a:ea typeface="+mn-ea"/>
                <a:cs typeface="+mn-cs"/>
              </a:rPr>
              <a:t>{prior}(\theta,\beta)</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2B7FC27E-CE06-5742-9A79-4B4E43E4A6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1"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6362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 </a:t>
            </a:r>
            <a:r>
              <a:rPr lang="de-DE" dirty="0" err="1"/>
              <a:t>I’ll</a:t>
            </a:r>
            <a:r>
              <a:rPr lang="de-DE" dirty="0"/>
              <a:t> </a:t>
            </a:r>
            <a:r>
              <a:rPr lang="de-DE" dirty="0" err="1"/>
              <a:t>be</a:t>
            </a:r>
            <a:r>
              <a:rPr lang="de-DE" dirty="0"/>
              <a:t> </a:t>
            </a:r>
            <a:r>
              <a:rPr lang="de-DE" dirty="0" err="1"/>
              <a:t>talking</a:t>
            </a:r>
            <a:r>
              <a:rPr lang="de-DE" dirty="0"/>
              <a:t> </a:t>
            </a:r>
            <a:r>
              <a:rPr lang="de-DE" dirty="0" err="1"/>
              <a:t>about</a:t>
            </a:r>
            <a:r>
              <a:rPr lang="de-DE" dirty="0"/>
              <a:t> </a:t>
            </a:r>
            <a:r>
              <a:rPr lang="de-DE" dirty="0" err="1"/>
              <a:t>BlendSCAPE</a:t>
            </a:r>
            <a:r>
              <a:rPr lang="de-DE" dirty="0"/>
              <a:t> </a:t>
            </a:r>
            <a:r>
              <a:rPr lang="de-DE" dirty="0" err="1"/>
              <a:t>during</a:t>
            </a:r>
            <a:r>
              <a:rPr lang="de-DE" dirty="0"/>
              <a:t> </a:t>
            </a:r>
            <a:r>
              <a:rPr lang="de-DE" dirty="0" err="1"/>
              <a:t>the</a:t>
            </a:r>
            <a:r>
              <a:rPr lang="de-DE" dirty="0"/>
              <a:t> </a:t>
            </a:r>
            <a:r>
              <a:rPr lang="de-DE" dirty="0" err="1"/>
              <a:t>rest</a:t>
            </a:r>
            <a:r>
              <a:rPr lang="de-DE" dirty="0"/>
              <a:t> </a:t>
            </a:r>
            <a:r>
              <a:rPr lang="de-DE" dirty="0" err="1"/>
              <a:t>of</a:t>
            </a:r>
            <a:r>
              <a:rPr lang="de-DE" dirty="0"/>
              <a:t> </a:t>
            </a:r>
            <a:r>
              <a:rPr lang="de-DE" dirty="0" err="1"/>
              <a:t>this</a:t>
            </a:r>
            <a:r>
              <a:rPr lang="de-DE" dirty="0"/>
              <a:t> </a:t>
            </a:r>
            <a:r>
              <a:rPr lang="de-DE" dirty="0" err="1"/>
              <a:t>presentation</a:t>
            </a:r>
            <a:r>
              <a:rPr lang="de-DE" dirty="0"/>
              <a:t>, </a:t>
            </a:r>
            <a:r>
              <a:rPr lang="de-DE" dirty="0" err="1"/>
              <a:t>and</a:t>
            </a:r>
            <a:r>
              <a:rPr lang="de-DE" dirty="0"/>
              <a:t> Gerard will </a:t>
            </a:r>
            <a:r>
              <a:rPr lang="de-DE" dirty="0" err="1"/>
              <a:t>continue</a:t>
            </a:r>
            <a:r>
              <a:rPr lang="de-DE" dirty="0"/>
              <a:t> </a:t>
            </a:r>
            <a:r>
              <a:rPr lang="de-DE" dirty="0" err="1"/>
              <a:t>describing</a:t>
            </a:r>
            <a:r>
              <a:rPr lang="de-DE" dirty="0"/>
              <a:t> SMPL </a:t>
            </a:r>
            <a:r>
              <a:rPr lang="de-DE" dirty="0" err="1"/>
              <a:t>afterwards</a:t>
            </a:r>
            <a:endParaRPr lang="de-DE" dirty="0"/>
          </a:p>
        </p:txBody>
      </p:sp>
    </p:spTree>
    <p:extLst>
      <p:ext uri="{BB962C8B-B14F-4D97-AF65-F5344CB8AC3E}">
        <p14:creationId xmlns:p14="http://schemas.microsoft.com/office/powerpoint/2010/main" val="3917807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e-DE" sz="2200" dirty="0">
                <a:effectLst/>
                <a:latin typeface="Helvetica Neue"/>
                <a:ea typeface="Helvetica Neue"/>
                <a:cs typeface="Helvetica Neue"/>
                <a:sym typeface="Helvetica Neue"/>
              </a:rPr>
              <a:t>E(\</a:t>
            </a:r>
            <a:r>
              <a:rPr lang="de-DE" sz="2200" dirty="0" err="1">
                <a:effectLst/>
                <a:latin typeface="Helvetica Neue"/>
                <a:ea typeface="Helvetica Neue"/>
                <a:cs typeface="Helvetica Neue"/>
                <a:sym typeface="Helvetica Neue"/>
              </a:rPr>
              <a:t>mathbf</a:t>
            </a:r>
            <a:r>
              <a:rPr lang="de-DE" sz="2200" dirty="0">
                <a:effectLst/>
                <a:latin typeface="Helvetica Neue"/>
                <a:ea typeface="Helvetica Neue"/>
                <a:cs typeface="Helvetica Neue"/>
                <a:sym typeface="Helvetica Neue"/>
              </a:rPr>
              <a:t>{V}) = \</a:t>
            </a:r>
            <a:r>
              <a:rPr lang="de-DE" sz="2200" dirty="0" err="1">
                <a:effectLst/>
                <a:latin typeface="Helvetica Neue"/>
                <a:ea typeface="Helvetica Neue"/>
                <a:cs typeface="Helvetica Neue"/>
                <a:sym typeface="Helvetica Neue"/>
              </a:rPr>
              <a:t>sum</a:t>
            </a:r>
            <a:r>
              <a:rPr lang="de-DE" sz="2200" dirty="0">
                <a:effectLst/>
                <a:latin typeface="Helvetica Neue"/>
                <a:ea typeface="Helvetica Neue"/>
                <a:cs typeface="Helvetica Neue"/>
                <a:sym typeface="Helvetica Neue"/>
              </a:rPr>
              <a:t>_{\</a:t>
            </a:r>
            <a:r>
              <a:rPr lang="de-DE" sz="2200" dirty="0" err="1">
                <a:effectLst/>
                <a:latin typeface="Helvetica Neue"/>
                <a:ea typeface="Helvetica Neue"/>
                <a:cs typeface="Helvetica Neue"/>
                <a:sym typeface="Helvetica Neue"/>
              </a:rPr>
              <a:t>mathbf</a:t>
            </a:r>
            <a:r>
              <a:rPr lang="de-DE" sz="2200" dirty="0">
                <a:effectLst/>
                <a:latin typeface="Helvetica Neue"/>
                <a:ea typeface="Helvetica Neue"/>
                <a:cs typeface="Helvetica Neue"/>
                <a:sym typeface="Helvetica Neue"/>
              </a:rPr>
              <a:t>{s}_i\in\</a:t>
            </a:r>
            <a:r>
              <a:rPr lang="de-DE" sz="2200" dirty="0" err="1">
                <a:effectLst/>
                <a:latin typeface="Helvetica Neue"/>
                <a:ea typeface="Helvetica Neue"/>
                <a:cs typeface="Helvetica Neue"/>
                <a:sym typeface="Helvetica Neue"/>
              </a:rPr>
              <a:t>mathcal</a:t>
            </a:r>
            <a:r>
              <a:rPr lang="de-DE" sz="2200" dirty="0">
                <a:effectLst/>
                <a:latin typeface="Helvetica Neue"/>
                <a:ea typeface="Helvetica Neue"/>
                <a:cs typeface="Helvetica Neue"/>
                <a:sym typeface="Helvetica Neue"/>
              </a:rPr>
              <a:t>{S}}\</a:t>
            </a:r>
            <a:r>
              <a:rPr lang="de-DE" sz="2200" dirty="0" err="1">
                <a:effectLst/>
                <a:latin typeface="Helvetica Neue"/>
                <a:ea typeface="Helvetica Neue"/>
                <a:cs typeface="Helvetica Neue"/>
                <a:sym typeface="Helvetica Neue"/>
              </a:rPr>
              <a:t>mathrm</a:t>
            </a:r>
            <a:r>
              <a:rPr lang="de-DE" sz="2200" dirty="0">
                <a:effectLst/>
                <a:latin typeface="Helvetica Neue"/>
                <a:ea typeface="Helvetica Neue"/>
                <a:cs typeface="Helvetica Neue"/>
                <a:sym typeface="Helvetica Neue"/>
              </a:rPr>
              <a:t>{</a:t>
            </a:r>
            <a:r>
              <a:rPr lang="de-DE" sz="2200" dirty="0" err="1">
                <a:effectLst/>
                <a:latin typeface="Helvetica Neue"/>
                <a:ea typeface="Helvetica Neue"/>
                <a:cs typeface="Helvetica Neue"/>
                <a:sym typeface="Helvetica Neue"/>
              </a:rPr>
              <a:t>dist</a:t>
            </a:r>
            <a:r>
              <a:rPr lang="de-DE" sz="2200" dirty="0">
                <a:effectLst/>
                <a:latin typeface="Helvetica Neue"/>
                <a:ea typeface="Helvetica Neue"/>
                <a:cs typeface="Helvetica Neue"/>
                <a:sym typeface="Helvetica Neue"/>
              </a:rPr>
              <a:t>}(\</a:t>
            </a:r>
            <a:r>
              <a:rPr lang="de-DE" sz="2200" dirty="0" err="1">
                <a:effectLst/>
                <a:latin typeface="Helvetica Neue"/>
                <a:ea typeface="Helvetica Neue"/>
                <a:cs typeface="Helvetica Neue"/>
                <a:sym typeface="Helvetica Neue"/>
              </a:rPr>
              <a:t>mathbf</a:t>
            </a:r>
            <a:r>
              <a:rPr lang="de-DE" sz="2200" dirty="0">
                <a:effectLst/>
                <a:latin typeface="Helvetica Neue"/>
                <a:ea typeface="Helvetica Neue"/>
                <a:cs typeface="Helvetica Neue"/>
                <a:sym typeface="Helvetica Neue"/>
              </a:rPr>
              <a:t>{s}_i,\</a:t>
            </a:r>
            <a:r>
              <a:rPr lang="de-DE" sz="2200" dirty="0" err="1">
                <a:effectLst/>
                <a:latin typeface="Helvetica Neue"/>
                <a:ea typeface="Helvetica Neue"/>
                <a:cs typeface="Helvetica Neue"/>
                <a:sym typeface="Helvetica Neue"/>
              </a:rPr>
              <a:t>mathcal</a:t>
            </a:r>
            <a:r>
              <a:rPr lang="de-DE" sz="2200" dirty="0">
                <a:effectLst/>
                <a:latin typeface="Helvetica Neue"/>
                <a:ea typeface="Helvetica Neue"/>
                <a:cs typeface="Helvetica Neue"/>
                <a:sym typeface="Helvetica Neue"/>
              </a:rPr>
              <a:t>{V}(\</a:t>
            </a:r>
            <a:r>
              <a:rPr lang="de-DE" sz="2200" dirty="0" err="1">
                <a:effectLst/>
                <a:latin typeface="Helvetica Neue"/>
                <a:ea typeface="Helvetica Neue"/>
                <a:cs typeface="Helvetica Neue"/>
                <a:sym typeface="Helvetica Neue"/>
              </a:rPr>
              <a:t>mathbf</a:t>
            </a:r>
            <a:r>
              <a:rPr lang="de-DE" sz="2200" dirty="0">
                <a:effectLst/>
                <a:latin typeface="Helvetica Neue"/>
                <a:ea typeface="Helvetica Neue"/>
                <a:cs typeface="Helvetica Neue"/>
                <a:sym typeface="Helvetica Neue"/>
              </a:rPr>
              <a:t>{V}))+E_\</a:t>
            </a:r>
            <a:r>
              <a:rPr lang="de-DE" sz="2200" dirty="0" err="1">
                <a:effectLst/>
                <a:latin typeface="Helvetica Neue"/>
                <a:ea typeface="Helvetica Neue"/>
                <a:cs typeface="Helvetica Neue"/>
                <a:sym typeface="Helvetica Neue"/>
              </a:rPr>
              <a:t>mathrm</a:t>
            </a:r>
            <a:r>
              <a:rPr lang="de-DE" sz="2200" dirty="0">
                <a:effectLst/>
                <a:latin typeface="Helvetica Neue"/>
                <a:ea typeface="Helvetica Neue"/>
                <a:cs typeface="Helvetica Neue"/>
                <a:sym typeface="Helvetica Neue"/>
              </a:rPr>
              <a:t>{</a:t>
            </a:r>
            <a:r>
              <a:rPr lang="de-DE" sz="2200" dirty="0" err="1">
                <a:effectLst/>
                <a:latin typeface="Helvetica Neue"/>
                <a:ea typeface="Helvetica Neue"/>
                <a:cs typeface="Helvetica Neue"/>
                <a:sym typeface="Helvetica Neue"/>
              </a:rPr>
              <a:t>prior</a:t>
            </a:r>
            <a:r>
              <a:rPr lang="de-DE" sz="2200" dirty="0">
                <a:effectLst/>
                <a:latin typeface="Helvetica Neue"/>
                <a:ea typeface="Helvetica Neue"/>
                <a:cs typeface="Helvetica Neue"/>
                <a:sym typeface="Helvetica Neue"/>
              </a:rPr>
              <a:t>}(\</a:t>
            </a:r>
            <a:r>
              <a:rPr lang="de-DE" sz="2200" dirty="0" err="1">
                <a:effectLst/>
                <a:latin typeface="Helvetica Neue"/>
                <a:ea typeface="Helvetica Neue"/>
                <a:cs typeface="Helvetica Neue"/>
                <a:sym typeface="Helvetica Neue"/>
              </a:rPr>
              <a:t>mathbf</a:t>
            </a:r>
            <a:r>
              <a:rPr lang="de-DE" sz="2200" dirty="0">
                <a:effectLst/>
                <a:latin typeface="Helvetica Neue"/>
                <a:ea typeface="Helvetica Neue"/>
                <a:cs typeface="Helvetica Neue"/>
                <a:sym typeface="Helvetica Neue"/>
              </a:rPr>
              <a:t>{v})</a:t>
            </a:r>
          </a:p>
          <a:p>
            <a:pPr marL="0" marR="0" indent="0" algn="l" defTabSz="609493"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mn-lt"/>
              <a:ea typeface="+mn-ea"/>
              <a:cs typeface="+mn-cs"/>
            </a:endParaRPr>
          </a:p>
          <a:p>
            <a:pPr marL="0" marR="0" indent="0" algn="l" defTabSz="609493"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mn-lt"/>
              <a:ea typeface="+mn-ea"/>
              <a:cs typeface="+mn-cs"/>
            </a:endParaRPr>
          </a:p>
          <a:p>
            <a:pPr marL="0" marR="0" indent="0" algn="l" defTabSz="609493"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E(\theta, \beta,\</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{V})=\sum_{\</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{s}_</a:t>
            </a:r>
            <a:r>
              <a:rPr lang="en-US" sz="1600" kern="1200" dirty="0" err="1">
                <a:solidFill>
                  <a:schemeClr val="tx1"/>
                </a:solidFill>
                <a:latin typeface="+mn-lt"/>
                <a:ea typeface="+mn-ea"/>
                <a:cs typeface="+mn-cs"/>
              </a:rPr>
              <a:t>i</a:t>
            </a:r>
            <a:r>
              <a:rPr lang="en-US" sz="1600" kern="1200" dirty="0">
                <a:solidFill>
                  <a:schemeClr val="tx1"/>
                </a:solidFill>
                <a:latin typeface="+mn-lt"/>
                <a:ea typeface="+mn-ea"/>
                <a:cs typeface="+mn-cs"/>
              </a:rPr>
              <a:t>\in\</a:t>
            </a:r>
            <a:r>
              <a:rPr lang="en-US" sz="1600" kern="1200" dirty="0" err="1">
                <a:solidFill>
                  <a:schemeClr val="tx1"/>
                </a:solidFill>
                <a:latin typeface="+mn-lt"/>
                <a:ea typeface="+mn-ea"/>
                <a:cs typeface="+mn-cs"/>
              </a:rPr>
              <a:t>mathcal</a:t>
            </a:r>
            <a:r>
              <a:rPr lang="en-US" sz="1600" kern="1200" dirty="0">
                <a:solidFill>
                  <a:schemeClr val="tx1"/>
                </a:solidFill>
                <a:latin typeface="+mn-lt"/>
                <a:ea typeface="+mn-ea"/>
                <a:cs typeface="+mn-cs"/>
              </a:rPr>
              <a:t>{S}}\</a:t>
            </a:r>
            <a:r>
              <a:rPr lang="en-US" sz="1600" kern="1200" dirty="0" err="1">
                <a:solidFill>
                  <a:schemeClr val="tx1"/>
                </a:solidFill>
                <a:latin typeface="+mn-lt"/>
                <a:ea typeface="+mn-ea"/>
                <a:cs typeface="+mn-cs"/>
              </a:rPr>
              <a:t>mathrm</a:t>
            </a:r>
            <a:r>
              <a:rPr lang="en-US" sz="1600" kern="1200" dirty="0">
                <a:solidFill>
                  <a:schemeClr val="tx1"/>
                </a:solidFill>
                <a:latin typeface="+mn-lt"/>
                <a:ea typeface="+mn-ea"/>
                <a:cs typeface="+mn-cs"/>
              </a:rPr>
              <a:t>{</a:t>
            </a:r>
            <a:r>
              <a:rPr lang="en-US" sz="1600" kern="1200" dirty="0" err="1">
                <a:solidFill>
                  <a:schemeClr val="tx1"/>
                </a:solidFill>
                <a:latin typeface="+mn-lt"/>
                <a:ea typeface="+mn-ea"/>
                <a:cs typeface="+mn-cs"/>
              </a:rPr>
              <a:t>dist</a:t>
            </a:r>
            <a:r>
              <a:rPr lang="en-US" sz="1600" kern="1200" dirty="0">
                <a:solidFill>
                  <a:schemeClr val="tx1"/>
                </a:solidFill>
                <a:latin typeface="+mn-lt"/>
                <a:ea typeface="+mn-ea"/>
                <a:cs typeface="+mn-cs"/>
              </a:rPr>
              <a:t>}(\</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{s}_</a:t>
            </a:r>
            <a:r>
              <a:rPr lang="en-US" sz="1600" kern="1200" dirty="0" err="1">
                <a:solidFill>
                  <a:schemeClr val="tx1"/>
                </a:solidFill>
                <a:latin typeface="+mn-lt"/>
                <a:ea typeface="+mn-ea"/>
                <a:cs typeface="+mn-cs"/>
              </a:rPr>
              <a:t>i</a:t>
            </a:r>
            <a:r>
              <a:rPr lang="en-US" sz="1600" kern="1200" dirty="0">
                <a:solidFill>
                  <a:schemeClr val="tx1"/>
                </a:solidFill>
                <a:latin typeface="+mn-lt"/>
                <a:ea typeface="+mn-ea"/>
                <a:cs typeface="+mn-cs"/>
              </a:rPr>
              <a:t>,\</a:t>
            </a:r>
            <a:r>
              <a:rPr lang="en-US" sz="1600" kern="1200" dirty="0" err="1">
                <a:solidFill>
                  <a:schemeClr val="tx1"/>
                </a:solidFill>
                <a:latin typeface="+mn-lt"/>
                <a:ea typeface="+mn-ea"/>
                <a:cs typeface="+mn-cs"/>
              </a:rPr>
              <a:t>mathcal</a:t>
            </a:r>
            <a:r>
              <a:rPr lang="en-US" sz="1600" kern="1200" dirty="0">
                <a:solidFill>
                  <a:schemeClr val="tx1"/>
                </a:solidFill>
                <a:latin typeface="+mn-lt"/>
                <a:ea typeface="+mn-ea"/>
                <a:cs typeface="+mn-cs"/>
              </a:rPr>
              <a:t>{V}(\</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{V}))+\</a:t>
            </a:r>
            <a:r>
              <a:rPr lang="en-US" sz="1600" kern="1200" dirty="0" err="1">
                <a:solidFill>
                  <a:schemeClr val="tx1"/>
                </a:solidFill>
                <a:latin typeface="+mn-lt"/>
                <a:ea typeface="+mn-ea"/>
                <a:cs typeface="+mn-cs"/>
              </a:rPr>
              <a:t>mathrm</a:t>
            </a:r>
            <a:r>
              <a:rPr lang="en-US" sz="1600" kern="1200" dirty="0">
                <a:solidFill>
                  <a:schemeClr val="tx1"/>
                </a:solidFill>
                <a:latin typeface="+mn-lt"/>
                <a:ea typeface="+mn-ea"/>
                <a:cs typeface="+mn-cs"/>
              </a:rPr>
              <a:t>{</a:t>
            </a:r>
            <a:r>
              <a:rPr lang="en-US" sz="1600" kern="1200" dirty="0" err="1">
                <a:solidFill>
                  <a:schemeClr val="tx1"/>
                </a:solidFill>
                <a:latin typeface="+mn-lt"/>
                <a:ea typeface="+mn-ea"/>
                <a:cs typeface="+mn-cs"/>
              </a:rPr>
              <a:t>dist</a:t>
            </a:r>
            <a:r>
              <a:rPr lang="en-US" sz="1600" kern="1200" dirty="0">
                <a:solidFill>
                  <a:schemeClr val="tx1"/>
                </a:solidFill>
                <a:latin typeface="+mn-lt"/>
                <a:ea typeface="+mn-ea"/>
                <a:cs typeface="+mn-cs"/>
              </a:rPr>
              <a:t>}(\</a:t>
            </a:r>
            <a:r>
              <a:rPr lang="en-US" sz="1600" kern="1200" dirty="0" err="1">
                <a:solidFill>
                  <a:schemeClr val="tx1"/>
                </a:solidFill>
                <a:latin typeface="+mn-lt"/>
                <a:ea typeface="+mn-ea"/>
                <a:cs typeface="+mn-cs"/>
              </a:rPr>
              <a:t>mathcal</a:t>
            </a:r>
            <a:r>
              <a:rPr lang="en-US" sz="1600" kern="1200" dirty="0">
                <a:solidFill>
                  <a:schemeClr val="tx1"/>
                </a:solidFill>
                <a:latin typeface="+mn-lt"/>
                <a:ea typeface="+mn-ea"/>
                <a:cs typeface="+mn-cs"/>
              </a:rPr>
              <a:t>{V}(\</a:t>
            </a:r>
            <a:r>
              <a:rPr lang="en-US" sz="1600" kern="1200" dirty="0" err="1">
                <a:solidFill>
                  <a:schemeClr val="tx1"/>
                </a:solidFill>
                <a:latin typeface="+mn-lt"/>
                <a:ea typeface="+mn-ea"/>
                <a:cs typeface="+mn-cs"/>
              </a:rPr>
              <a:t>mathbf</a:t>
            </a:r>
            <a:r>
              <a:rPr lang="en-US" sz="1600" kern="1200" dirty="0">
                <a:solidFill>
                  <a:schemeClr val="tx1"/>
                </a:solidFill>
                <a:latin typeface="+mn-lt"/>
                <a:ea typeface="+mn-ea"/>
                <a:cs typeface="+mn-cs"/>
              </a:rPr>
              <a:t>{v}),\</a:t>
            </a:r>
            <a:r>
              <a:rPr lang="en-US" sz="1600" kern="1200" dirty="0" err="1">
                <a:solidFill>
                  <a:schemeClr val="tx1"/>
                </a:solidFill>
                <a:latin typeface="+mn-lt"/>
                <a:ea typeface="+mn-ea"/>
                <a:cs typeface="+mn-cs"/>
              </a:rPr>
              <a:t>mathcal</a:t>
            </a:r>
            <a:r>
              <a:rPr lang="en-US" sz="1600" kern="1200" dirty="0">
                <a:solidFill>
                  <a:schemeClr val="tx1"/>
                </a:solidFill>
                <a:latin typeface="+mn-lt"/>
                <a:ea typeface="+mn-ea"/>
                <a:cs typeface="+mn-cs"/>
              </a:rPr>
              <a:t>{M}(\theta, \beta))+E_\</a:t>
            </a:r>
            <a:r>
              <a:rPr lang="en-US" sz="1600" kern="1200" dirty="0" err="1">
                <a:solidFill>
                  <a:schemeClr val="tx1"/>
                </a:solidFill>
                <a:latin typeface="+mn-lt"/>
                <a:ea typeface="+mn-ea"/>
                <a:cs typeface="+mn-cs"/>
              </a:rPr>
              <a:t>mathrm</a:t>
            </a:r>
            <a:r>
              <a:rPr lang="en-US" sz="1600" kern="1200" dirty="0">
                <a:solidFill>
                  <a:schemeClr val="tx1"/>
                </a:solidFill>
                <a:latin typeface="+mn-lt"/>
                <a:ea typeface="+mn-ea"/>
                <a:cs typeface="+mn-cs"/>
              </a:rPr>
              <a:t>{prior}(\theta,\beta)</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2B7FC27E-CE06-5742-9A79-4B4E43E4A6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1"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03780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0" name="Shape 2190"/>
          <p:cNvSpPr>
            <a:spLocks noGrp="1" noRot="1" noChangeAspect="1"/>
          </p:cNvSpPr>
          <p:nvPr>
            <p:ph type="sldImg"/>
          </p:nvPr>
        </p:nvSpPr>
        <p:spPr>
          <a:xfrm>
            <a:off x="381000" y="685800"/>
            <a:ext cx="6096000" cy="3429000"/>
          </a:xfrm>
          <a:prstGeom prst="rect">
            <a:avLst/>
          </a:prstGeom>
        </p:spPr>
        <p:txBody>
          <a:bodyPr/>
          <a:lstStyle/>
          <a:p>
            <a:endParaRPr/>
          </a:p>
        </p:txBody>
      </p:sp>
      <p:sp>
        <p:nvSpPr>
          <p:cNvPr id="2191" name="Shape 2191"/>
          <p:cNvSpPr>
            <a:spLocks noGrp="1"/>
          </p:cNvSpPr>
          <p:nvPr>
            <p:ph type="body" sz="quarter" idx="1"/>
          </p:nvPr>
        </p:nvSpPr>
        <p:spPr>
          <a:prstGeom prst="rect">
            <a:avLst/>
          </a:prstGeom>
        </p:spPr>
        <p:txBody>
          <a:bodyPr/>
          <a:lstStyle/>
          <a:p>
            <a:r>
              <a:t>The “distance”, or energy to be minimised is composed</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8" name="Shape 219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9" name="Shape 2199"/>
          <p:cNvSpPr>
            <a:spLocks noGrp="1"/>
          </p:cNvSpPr>
          <p:nvPr>
            <p:ph type="body" sz="quarter" idx="1"/>
          </p:nvPr>
        </p:nvSpPr>
        <p:spPr>
          <a:prstGeom prst="rect">
            <a:avLst/>
          </a:prstGeom>
        </p:spPr>
        <p:txBody>
          <a:bodyPr/>
          <a:lstStyle/>
          <a:p>
            <a:r>
              <a:t>a data term measures the distance from the scan to the registration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9" name="Shape 2209"/>
          <p:cNvSpPr>
            <a:spLocks noGrp="1" noRot="1" noChangeAspect="1"/>
          </p:cNvSpPr>
          <p:nvPr>
            <p:ph type="sldImg"/>
          </p:nvPr>
        </p:nvSpPr>
        <p:spPr>
          <a:xfrm>
            <a:off x="381000" y="685800"/>
            <a:ext cx="6096000" cy="3429000"/>
          </a:xfrm>
          <a:prstGeom prst="rect">
            <a:avLst/>
          </a:prstGeom>
        </p:spPr>
        <p:txBody>
          <a:bodyPr/>
          <a:lstStyle/>
          <a:p>
            <a:endParaRPr/>
          </a:p>
        </p:txBody>
      </p:sp>
      <p:sp>
        <p:nvSpPr>
          <p:cNvPr id="2210" name="Shape 2210"/>
          <p:cNvSpPr>
            <a:spLocks noGrp="1"/>
          </p:cNvSpPr>
          <p:nvPr>
            <p:ph type="body" sz="quarter" idx="1"/>
          </p:nvPr>
        </p:nvSpPr>
        <p:spPr>
          <a:prstGeom prst="rect">
            <a:avLst/>
          </a:prstGeom>
        </p:spPr>
        <p:txBody>
          <a:bodyPr/>
          <a:lstStyle/>
          <a:p>
            <a:r>
              <a:t>a coupling term that regularises the registration to be close to the body model</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3" name="Shape 2223"/>
          <p:cNvSpPr>
            <a:spLocks noGrp="1" noRot="1" noChangeAspect="1"/>
          </p:cNvSpPr>
          <p:nvPr>
            <p:ph type="sldImg"/>
          </p:nvPr>
        </p:nvSpPr>
        <p:spPr>
          <a:xfrm>
            <a:off x="381000" y="685800"/>
            <a:ext cx="6096000" cy="3429000"/>
          </a:xfrm>
          <a:prstGeom prst="rect">
            <a:avLst/>
          </a:prstGeom>
        </p:spPr>
        <p:txBody>
          <a:bodyPr/>
          <a:lstStyle/>
          <a:p>
            <a:endParaRPr/>
          </a:p>
        </p:txBody>
      </p:sp>
      <p:sp>
        <p:nvSpPr>
          <p:cNvPr id="2224" name="Shape 2224"/>
          <p:cNvSpPr>
            <a:spLocks noGrp="1"/>
          </p:cNvSpPr>
          <p:nvPr>
            <p:ph type="body" sz="quarter" idx="1"/>
          </p:nvPr>
        </p:nvSpPr>
        <p:spPr>
          <a:prstGeom prst="rect">
            <a:avLst/>
          </a:prstGeom>
        </p:spPr>
        <p:txBody>
          <a:bodyPr/>
          <a:lstStyle/>
          <a:p>
            <a:r>
              <a:t>A pose prior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0" name="Shape 2240"/>
          <p:cNvSpPr>
            <a:spLocks noGrp="1" noRot="1" noChangeAspect="1"/>
          </p:cNvSpPr>
          <p:nvPr>
            <p:ph type="sldImg"/>
          </p:nvPr>
        </p:nvSpPr>
        <p:spPr>
          <a:xfrm>
            <a:off x="381000" y="685800"/>
            <a:ext cx="6096000" cy="3429000"/>
          </a:xfrm>
          <a:prstGeom prst="rect">
            <a:avLst/>
          </a:prstGeom>
        </p:spPr>
        <p:txBody>
          <a:bodyPr/>
          <a:lstStyle/>
          <a:p>
            <a:endParaRPr/>
          </a:p>
        </p:txBody>
      </p:sp>
      <p:sp>
        <p:nvSpPr>
          <p:cNvPr id="2241" name="Shape 2241"/>
          <p:cNvSpPr>
            <a:spLocks noGrp="1"/>
          </p:cNvSpPr>
          <p:nvPr>
            <p:ph type="body" sz="quarter" idx="1"/>
          </p:nvPr>
        </p:nvSpPr>
        <p:spPr>
          <a:prstGeom prst="rect">
            <a:avLst/>
          </a:prstGeom>
        </p:spPr>
        <p:txBody>
          <a:bodyPr/>
          <a:lstStyle/>
          <a:p>
            <a:r>
              <a:t>And a shape prior</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0" name="Shape 2260"/>
          <p:cNvSpPr>
            <a:spLocks noGrp="1" noRot="1" noChangeAspect="1"/>
          </p:cNvSpPr>
          <p:nvPr>
            <p:ph type="sldImg"/>
          </p:nvPr>
        </p:nvSpPr>
        <p:spPr>
          <a:xfrm>
            <a:off x="381000" y="685800"/>
            <a:ext cx="6096000" cy="3429000"/>
          </a:xfrm>
          <a:prstGeom prst="rect">
            <a:avLst/>
          </a:prstGeom>
        </p:spPr>
        <p:txBody>
          <a:bodyPr/>
          <a:lstStyle/>
          <a:p>
            <a:endParaRPr/>
          </a:p>
        </p:txBody>
      </p:sp>
      <p:sp>
        <p:nvSpPr>
          <p:cNvPr id="2261" name="Shape 2261"/>
          <p:cNvSpPr>
            <a:spLocks noGrp="1"/>
          </p:cNvSpPr>
          <p:nvPr>
            <p:ph type="body" sz="quarter" idx="1"/>
          </p:nvPr>
        </p:nvSpPr>
        <p:spPr>
          <a:prstGeom prst="rect">
            <a:avLst/>
          </a:prstGeom>
        </p:spPr>
        <p:txBody>
          <a:bodyPr/>
          <a:lstStyle/>
          <a:p>
            <a:r>
              <a:t>where all the terms are relatively weighted through a set of weights lambda</a:t>
            </a:r>
          </a:p>
          <a:p>
            <a:endParaRPr/>
          </a:p>
          <a:p>
            <a:endParaRPr/>
          </a:p>
          <a:p>
            <a:r>
              <a:t>\mathbf{V}_j = &amp; \arg\min_{\mathbf{V}_j}(\min_{\vec{\theta}_j, \vec{\beta}_j} (E_{reg}(\mathcal{S}_j, \mathbf{V}_j, \vec{\theta}_j, \vec{\beta}_j)) \\</a:t>
            </a:r>
          </a:p>
          <a:p>
            <a:r>
              <a:t>E_{reg}(\mathcal{S}_j, \mathbf{V}_j, \vec{\theta}_j, \vec{\beta}_j) = &amp; E_S(\mathcal{S}_j, \mathbf{V}_j) + \\</a:t>
            </a:r>
          </a:p>
          <a:p>
            <a:r>
              <a:t>    &amp; \lambda_C E_C(\mathbf{V}_j, \vec{\theta_j}, \vec{\beta_j}) + \\</a:t>
            </a:r>
          </a:p>
          <a:p>
            <a:r>
              <a:t>    &amp; \lambda_\theta E_\theta(\vec{\theta_j}) + \\</a:t>
            </a:r>
          </a:p>
          <a:p>
            <a:r>
              <a:t>    &amp; \lambda_\beta E_\beta(\vec{\beta_j})</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5" name="Shape 2265"/>
          <p:cNvSpPr>
            <a:spLocks noGrp="1" noRot="1" noChangeAspect="1"/>
          </p:cNvSpPr>
          <p:nvPr>
            <p:ph type="sldImg"/>
          </p:nvPr>
        </p:nvSpPr>
        <p:spPr>
          <a:xfrm>
            <a:off x="381000" y="685800"/>
            <a:ext cx="6096000" cy="3429000"/>
          </a:xfrm>
          <a:prstGeom prst="rect">
            <a:avLst/>
          </a:prstGeom>
        </p:spPr>
        <p:txBody>
          <a:bodyPr/>
          <a:lstStyle/>
          <a:p>
            <a:endParaRPr/>
          </a:p>
        </p:txBody>
      </p:sp>
      <p:sp>
        <p:nvSpPr>
          <p:cNvPr id="2266" name="Shape 2266"/>
          <p:cNvSpPr>
            <a:spLocks noGrp="1"/>
          </p:cNvSpPr>
          <p:nvPr>
            <p:ph type="body" sz="quarter" idx="1"/>
          </p:nvPr>
        </p:nvSpPr>
        <p:spPr>
          <a:prstGeom prst="rect">
            <a:avLst/>
          </a:prstGeom>
        </p:spPr>
        <p:txBody>
          <a:bodyPr/>
          <a:lstStyle/>
          <a:p>
            <a:r>
              <a:t>The scan-to-mesh distance measures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1" name="Shape 2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272" name="Shape 2272"/>
          <p:cNvSpPr>
            <a:spLocks noGrp="1"/>
          </p:cNvSpPr>
          <p:nvPr>
            <p:ph type="body" sz="quarter" idx="1"/>
          </p:nvPr>
        </p:nvSpPr>
        <p:spPr>
          <a:prstGeom prst="rect">
            <a:avLst/>
          </a:prstGeom>
        </p:spPr>
        <p:txBody>
          <a:bodyPr/>
          <a:lstStyle/>
          <a:p>
            <a:r>
              <a:t> the distance from</a:t>
            </a:r>
          </a:p>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8" name="Shape 2278"/>
          <p:cNvSpPr>
            <a:spLocks noGrp="1" noRot="1" noChangeAspect="1"/>
          </p:cNvSpPr>
          <p:nvPr>
            <p:ph type="sldImg"/>
          </p:nvPr>
        </p:nvSpPr>
        <p:spPr>
          <a:xfrm>
            <a:off x="381000" y="685800"/>
            <a:ext cx="6096000" cy="3429000"/>
          </a:xfrm>
          <a:prstGeom prst="rect">
            <a:avLst/>
          </a:prstGeom>
        </p:spPr>
        <p:txBody>
          <a:bodyPr/>
          <a:lstStyle/>
          <a:p>
            <a:endParaRPr/>
          </a:p>
        </p:txBody>
      </p:sp>
      <p:sp>
        <p:nvSpPr>
          <p:cNvPr id="2279" name="Shape 2279"/>
          <p:cNvSpPr>
            <a:spLocks noGrp="1"/>
          </p:cNvSpPr>
          <p:nvPr>
            <p:ph type="body" sz="quarter" idx="1"/>
          </p:nvPr>
        </p:nvSpPr>
        <p:spPr>
          <a:prstGeom prst="rect">
            <a:avLst/>
          </a:prstGeom>
        </p:spPr>
        <p:txBody>
          <a:bodyPr/>
          <a:lstStyle/>
          <a:p>
            <a:r>
              <a:t>points on the scan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 name="Shape 968"/>
          <p:cNvSpPr>
            <a:spLocks noGrp="1" noRot="1" noChangeAspect="1"/>
          </p:cNvSpPr>
          <p:nvPr>
            <p:ph type="sldImg"/>
          </p:nvPr>
        </p:nvSpPr>
        <p:spPr>
          <a:xfrm>
            <a:off x="381000" y="685800"/>
            <a:ext cx="6096000" cy="3429000"/>
          </a:xfrm>
          <a:prstGeom prst="rect">
            <a:avLst/>
          </a:prstGeom>
        </p:spPr>
        <p:txBody>
          <a:bodyPr/>
          <a:lstStyle/>
          <a:p>
            <a:endParaRPr/>
          </a:p>
        </p:txBody>
      </p:sp>
      <p:sp>
        <p:nvSpPr>
          <p:cNvPr id="969" name="Shape 969"/>
          <p:cNvSpPr>
            <a:spLocks noGrp="1"/>
          </p:cNvSpPr>
          <p:nvPr>
            <p:ph type="body" sz="quarter" idx="1"/>
          </p:nvPr>
        </p:nvSpPr>
        <p:spPr>
          <a:prstGeom prst="rect">
            <a:avLst/>
          </a:prstGeom>
        </p:spPr>
        <p:txBody>
          <a:bodyPr/>
          <a:lstStyle/>
          <a:p>
            <a:r>
              <a:t>OK, So let’s start talking about how to deform a neutral body in a neutral pose to a specific one based on local deformations, and how to model those deformations compactly with BlendSCAPE.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6" name="Shape 2286"/>
          <p:cNvSpPr>
            <a:spLocks noGrp="1" noRot="1" noChangeAspect="1"/>
          </p:cNvSpPr>
          <p:nvPr>
            <p:ph type="sldImg"/>
          </p:nvPr>
        </p:nvSpPr>
        <p:spPr>
          <a:xfrm>
            <a:off x="381000" y="685800"/>
            <a:ext cx="6096000" cy="3429000"/>
          </a:xfrm>
          <a:prstGeom prst="rect">
            <a:avLst/>
          </a:prstGeom>
        </p:spPr>
        <p:txBody>
          <a:bodyPr/>
          <a:lstStyle/>
          <a:p>
            <a:endParaRPr/>
          </a:p>
        </p:txBody>
      </p:sp>
      <p:sp>
        <p:nvSpPr>
          <p:cNvPr id="2287" name="Shape 2287"/>
          <p:cNvSpPr>
            <a:spLocks noGrp="1"/>
          </p:cNvSpPr>
          <p:nvPr>
            <p:ph type="body" sz="quarter" idx="1"/>
          </p:nvPr>
        </p:nvSpPr>
        <p:spPr>
          <a:prstGeom prst="rect">
            <a:avLst/>
          </a:prstGeom>
        </p:spPr>
        <p:txBody>
          <a:bodyPr/>
          <a:lstStyle/>
          <a:p>
            <a:r>
              <a:t>to the surface of the registration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0" name="Shape 2300"/>
          <p:cNvSpPr>
            <a:spLocks noGrp="1" noRot="1" noChangeAspect="1"/>
          </p:cNvSpPr>
          <p:nvPr>
            <p:ph type="sldImg"/>
          </p:nvPr>
        </p:nvSpPr>
        <p:spPr>
          <a:xfrm>
            <a:off x="381000" y="685800"/>
            <a:ext cx="6096000" cy="3429000"/>
          </a:xfrm>
          <a:prstGeom prst="rect">
            <a:avLst/>
          </a:prstGeom>
        </p:spPr>
        <p:txBody>
          <a:bodyPr/>
          <a:lstStyle/>
          <a:p>
            <a:endParaRPr/>
          </a:p>
        </p:txBody>
      </p:sp>
      <p:sp>
        <p:nvSpPr>
          <p:cNvPr id="2301" name="Shape 2301"/>
          <p:cNvSpPr>
            <a:spLocks noGrp="1"/>
          </p:cNvSpPr>
          <p:nvPr>
            <p:ph type="body" sz="quarter" idx="1"/>
          </p:nvPr>
        </p:nvSpPr>
        <p:spPr>
          <a:prstGeom prst="rect">
            <a:avLst/>
          </a:prstGeom>
        </p:spPr>
        <p:txBody>
          <a:bodyPr/>
          <a:lstStyle/>
          <a:p>
            <a:r>
              <a:t>robustified with a Geman-Mcclure estimator</a:t>
            </a:r>
          </a:p>
          <a:p>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 name="Shape 2308"/>
          <p:cNvSpPr>
            <a:spLocks noGrp="1" noRot="1" noChangeAspect="1"/>
          </p:cNvSpPr>
          <p:nvPr>
            <p:ph type="sldImg"/>
          </p:nvPr>
        </p:nvSpPr>
        <p:spPr>
          <a:xfrm>
            <a:off x="381000" y="685800"/>
            <a:ext cx="6096000" cy="3429000"/>
          </a:xfrm>
          <a:prstGeom prst="rect">
            <a:avLst/>
          </a:prstGeom>
        </p:spPr>
        <p:txBody>
          <a:bodyPr/>
          <a:lstStyle/>
          <a:p>
            <a:endParaRPr/>
          </a:p>
        </p:txBody>
      </p:sp>
      <p:sp>
        <p:nvSpPr>
          <p:cNvPr id="2309" name="Shape 2309"/>
          <p:cNvSpPr>
            <a:spLocks noGrp="1"/>
          </p:cNvSpPr>
          <p:nvPr>
            <p:ph type="body" sz="quarter" idx="1"/>
          </p:nvPr>
        </p:nvSpPr>
        <p:spPr>
          <a:prstGeom prst="rect">
            <a:avLst/>
          </a:prstGeom>
        </p:spPr>
        <p:txBody>
          <a:bodyPr/>
          <a:lstStyle/>
          <a:p>
            <a:r>
              <a:t>There is a important detail not to miss though; the distance is measure between points on the scan to points on the SURFACE of the registration.</a:t>
            </a:r>
          </a:p>
          <a:p>
            <a:endParaRPr/>
          </a:p>
          <a:p>
            <a:r>
              <a:t>E_S(\mathcal{S}_j, \mathbf{V}_j) &amp;= \sum_{\mathbf{s} \in \mathcal{S}_j} \rho \left( \min_{\mathbf{v} \in \mathcal{V}_j} \| \mathbf{s} - \mathbf{v} \|\right) \\</a:t>
            </a:r>
          </a:p>
          <a:p>
            <a:r>
              <a:t>\rho(x) &amp;= \frac{x^2}{\sigma^2 + x^2}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Shape 594"/>
          <p:cNvSpPr>
            <a:spLocks noGrp="1" noRot="1" noChangeAspect="1"/>
          </p:cNvSpPr>
          <p:nvPr>
            <p:ph type="sldImg"/>
          </p:nvPr>
        </p:nvSpPr>
        <p:spPr>
          <a:xfrm>
            <a:off x="381000" y="685800"/>
            <a:ext cx="6096000" cy="3429000"/>
          </a:xfrm>
          <a:prstGeom prst="rect">
            <a:avLst/>
          </a:prstGeom>
        </p:spPr>
        <p:txBody>
          <a:bodyPr/>
          <a:lstStyle/>
          <a:p>
            <a:endParaRPr/>
          </a:p>
        </p:txBody>
      </p:sp>
      <p:sp>
        <p:nvSpPr>
          <p:cNvPr id="595" name="Shape 595"/>
          <p:cNvSpPr>
            <a:spLocks noGrp="1"/>
          </p:cNvSpPr>
          <p:nvPr>
            <p:ph type="body" sz="quarter" idx="1"/>
          </p:nvPr>
        </p:nvSpPr>
        <p:spPr>
          <a:prstGeom prst="rect">
            <a:avLst/>
          </a:prstGeom>
        </p:spPr>
        <p:txBody>
          <a:bodyPr/>
          <a:lstStyle/>
          <a:p>
            <a:r>
              <a:rPr dirty="0"/>
              <a:t>This results in a point-to-surface distance. If we zoom in a triangle with vertices </a:t>
            </a:r>
            <a:r>
              <a:rPr lang="en-US" dirty="0"/>
              <a:t>v</a:t>
            </a:r>
            <a:r>
              <a:rPr dirty="0"/>
              <a:t>_0 to </a:t>
            </a:r>
            <a:r>
              <a:rPr lang="en-US" dirty="0"/>
              <a:t>v</a:t>
            </a:r>
            <a:r>
              <a:rPr dirty="0"/>
              <a:t>_2</a:t>
            </a:r>
            <a:endParaRPr lang="en-US" dirty="0"/>
          </a:p>
          <a:p>
            <a:endParaRPr lang="de-DE" dirty="0"/>
          </a:p>
          <a:p>
            <a:pPr marL="0" marR="0" lvl="0" indent="0" defTabSz="228554" eaLnBrk="1" fontAlgn="auto" latinLnBrk="0" hangingPunct="1">
              <a:lnSpc>
                <a:spcPct val="117999"/>
              </a:lnSpc>
              <a:spcBef>
                <a:spcPts val="0"/>
              </a:spcBef>
              <a:spcAft>
                <a:spcPts val="0"/>
              </a:spcAft>
              <a:buClrTx/>
              <a:buSzTx/>
              <a:buFontTx/>
              <a:buNone/>
              <a:tabLst/>
              <a:defRPr/>
            </a:pPr>
            <a:r>
              <a:rPr lang="de-DE" sz="1100" dirty="0">
                <a:effectLst/>
                <a:latin typeface="Helvetica Neue"/>
                <a:ea typeface="Helvetica Neue"/>
                <a:cs typeface="Helvetica Neue"/>
                <a:sym typeface="Helvetica Neue"/>
              </a:rPr>
              <a:t>\</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a:t>
            </a:r>
            <a:r>
              <a:rPr lang="de-DE" sz="1100" dirty="0" err="1">
                <a:effectLst/>
                <a:latin typeface="Helvetica Neue"/>
                <a:ea typeface="Helvetica Neue"/>
                <a:cs typeface="Helvetica Neue"/>
                <a:sym typeface="Helvetica Neue"/>
              </a:rPr>
              <a:t>y</a:t>
            </a:r>
            <a:r>
              <a:rPr lang="de-DE" sz="1100" dirty="0">
                <a:effectLst/>
                <a:latin typeface="Helvetica Neue"/>
                <a:ea typeface="Helvetica Neue"/>
                <a:cs typeface="Helvetica Neue"/>
                <a:sym typeface="Helvetica Neue"/>
              </a:rPr>
              <a:t>}_0 \in \</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{Y}</a:t>
            </a:r>
          </a:p>
          <a:p>
            <a:endParaRPr dirty="0"/>
          </a:p>
        </p:txBody>
      </p:sp>
    </p:spTree>
    <p:extLst>
      <p:ext uri="{BB962C8B-B14F-4D97-AF65-F5344CB8AC3E}">
        <p14:creationId xmlns:p14="http://schemas.microsoft.com/office/powerpoint/2010/main" val="16853597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Shape 610"/>
          <p:cNvSpPr>
            <a:spLocks noGrp="1" noRot="1" noChangeAspect="1"/>
          </p:cNvSpPr>
          <p:nvPr>
            <p:ph type="sldImg"/>
          </p:nvPr>
        </p:nvSpPr>
        <p:spPr>
          <a:xfrm>
            <a:off x="381000" y="685800"/>
            <a:ext cx="6096000" cy="3429000"/>
          </a:xfrm>
          <a:prstGeom prst="rect">
            <a:avLst/>
          </a:prstGeom>
        </p:spPr>
        <p:txBody>
          <a:bodyPr/>
          <a:lstStyle/>
          <a:p>
            <a:endParaRPr/>
          </a:p>
        </p:txBody>
      </p:sp>
      <p:sp>
        <p:nvSpPr>
          <p:cNvPr id="611" name="Shape 611"/>
          <p:cNvSpPr>
            <a:spLocks noGrp="1"/>
          </p:cNvSpPr>
          <p:nvPr>
            <p:ph type="body" sz="quarter" idx="1"/>
          </p:nvPr>
        </p:nvSpPr>
        <p:spPr>
          <a:prstGeom prst="rect">
            <a:avLst/>
          </a:prstGeom>
        </p:spPr>
        <p:txBody>
          <a:bodyPr/>
          <a:lstStyle/>
          <a:p>
            <a:r>
              <a:rPr dirty="0"/>
              <a:t>and a query point s from the surface of the scan, a point-to-surface distance would find the closest vertex on the registration, in this case </a:t>
            </a:r>
            <a:r>
              <a:rPr lang="en-US" dirty="0"/>
              <a:t>x</a:t>
            </a:r>
            <a:r>
              <a:rPr dirty="0"/>
              <a:t>1. This is not a good distance estimation, since</a:t>
            </a:r>
            <a:endParaRPr lang="en-US" dirty="0"/>
          </a:p>
          <a:p>
            <a:endParaRPr lang="de-DE" dirty="0"/>
          </a:p>
          <a:p>
            <a:endParaRPr dirty="0"/>
          </a:p>
        </p:txBody>
      </p:sp>
    </p:spTree>
    <p:extLst>
      <p:ext uri="{BB962C8B-B14F-4D97-AF65-F5344CB8AC3E}">
        <p14:creationId xmlns:p14="http://schemas.microsoft.com/office/powerpoint/2010/main" val="2036290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Shape 610"/>
          <p:cNvSpPr>
            <a:spLocks noGrp="1" noRot="1" noChangeAspect="1"/>
          </p:cNvSpPr>
          <p:nvPr>
            <p:ph type="sldImg"/>
          </p:nvPr>
        </p:nvSpPr>
        <p:spPr>
          <a:xfrm>
            <a:off x="381000" y="685800"/>
            <a:ext cx="6096000" cy="3429000"/>
          </a:xfrm>
          <a:prstGeom prst="rect">
            <a:avLst/>
          </a:prstGeom>
        </p:spPr>
        <p:txBody>
          <a:bodyPr/>
          <a:lstStyle/>
          <a:p>
            <a:endParaRPr/>
          </a:p>
        </p:txBody>
      </p:sp>
      <p:sp>
        <p:nvSpPr>
          <p:cNvPr id="611" name="Shape 611"/>
          <p:cNvSpPr>
            <a:spLocks noGrp="1"/>
          </p:cNvSpPr>
          <p:nvPr>
            <p:ph type="body" sz="quarter" idx="1"/>
          </p:nvPr>
        </p:nvSpPr>
        <p:spPr>
          <a:prstGeom prst="rect">
            <a:avLst/>
          </a:prstGeom>
        </p:spPr>
        <p:txBody>
          <a:bodyPr/>
          <a:lstStyle/>
          <a:p>
            <a:r>
              <a:rPr lang="de-DE" dirty="0" err="1"/>
              <a:t>the</a:t>
            </a:r>
            <a:r>
              <a:rPr lang="de-DE" dirty="0"/>
              <a:t> </a:t>
            </a:r>
            <a:r>
              <a:rPr lang="de-DE" dirty="0" err="1"/>
              <a:t>closest</a:t>
            </a:r>
            <a:r>
              <a:rPr lang="de-DE" dirty="0"/>
              <a:t> </a:t>
            </a:r>
            <a:r>
              <a:rPr lang="de-DE" dirty="0" err="1"/>
              <a:t>distance</a:t>
            </a:r>
            <a:r>
              <a:rPr lang="de-DE" dirty="0"/>
              <a:t> </a:t>
            </a:r>
            <a:r>
              <a:rPr lang="de-DE" dirty="0" err="1"/>
              <a:t>to</a:t>
            </a:r>
            <a:r>
              <a:rPr lang="de-DE" dirty="0"/>
              <a:t> </a:t>
            </a:r>
            <a:r>
              <a:rPr lang="de-DE" dirty="0" err="1"/>
              <a:t>the</a:t>
            </a:r>
            <a:r>
              <a:rPr lang="de-DE" dirty="0"/>
              <a:t> </a:t>
            </a:r>
            <a:r>
              <a:rPr lang="de-DE" dirty="0" err="1"/>
              <a:t>surface</a:t>
            </a:r>
            <a:r>
              <a:rPr lang="de-DE" dirty="0"/>
              <a:t> </a:t>
            </a:r>
            <a:r>
              <a:rPr lang="de-DE" dirty="0" err="1"/>
              <a:t>is</a:t>
            </a:r>
            <a:r>
              <a:rPr lang="de-DE" dirty="0"/>
              <a:t> </a:t>
            </a:r>
            <a:r>
              <a:rPr lang="de-DE" dirty="0" err="1"/>
              <a:t>the</a:t>
            </a:r>
            <a:r>
              <a:rPr lang="de-DE" dirty="0"/>
              <a:t> </a:t>
            </a:r>
            <a:r>
              <a:rPr lang="de-DE" dirty="0" err="1"/>
              <a:t>one</a:t>
            </a:r>
            <a:r>
              <a:rPr lang="de-DE" dirty="0"/>
              <a:t> </a:t>
            </a:r>
            <a:r>
              <a:rPr lang="de-DE" dirty="0" err="1"/>
              <a:t>to</a:t>
            </a:r>
            <a:r>
              <a:rPr lang="de-DE" dirty="0"/>
              <a:t> a </a:t>
            </a:r>
            <a:r>
              <a:rPr lang="de-DE" dirty="0" err="1"/>
              <a:t>point</a:t>
            </a:r>
            <a:r>
              <a:rPr lang="de-DE" dirty="0"/>
              <a:t> </a:t>
            </a:r>
            <a:r>
              <a:rPr lang="de-DE" dirty="0" err="1"/>
              <a:t>within</a:t>
            </a:r>
            <a:r>
              <a:rPr lang="de-DE" dirty="0"/>
              <a:t> </a:t>
            </a:r>
            <a:r>
              <a:rPr lang="de-DE" dirty="0" err="1"/>
              <a:t>the</a:t>
            </a:r>
            <a:r>
              <a:rPr lang="de-DE" dirty="0"/>
              <a:t> </a:t>
            </a:r>
            <a:r>
              <a:rPr lang="de-DE" dirty="0" err="1"/>
              <a:t>triangle</a:t>
            </a:r>
            <a:r>
              <a:rPr lang="de-DE" dirty="0"/>
              <a:t>. </a:t>
            </a:r>
            <a:r>
              <a:rPr lang="de-DE" dirty="0" err="1"/>
              <a:t>Although</a:t>
            </a:r>
            <a:r>
              <a:rPr lang="de-DE" dirty="0"/>
              <a:t> </a:t>
            </a:r>
            <a:r>
              <a:rPr lang="de-DE" dirty="0" err="1"/>
              <a:t>this</a:t>
            </a:r>
            <a:r>
              <a:rPr lang="de-DE" dirty="0"/>
              <a:t> </a:t>
            </a:r>
            <a:r>
              <a:rPr lang="de-DE" dirty="0" err="1"/>
              <a:t>seems</a:t>
            </a:r>
            <a:r>
              <a:rPr lang="de-DE" dirty="0"/>
              <a:t> </a:t>
            </a:r>
            <a:r>
              <a:rPr lang="de-DE" dirty="0" err="1"/>
              <a:t>rather</a:t>
            </a:r>
            <a:r>
              <a:rPr lang="de-DE" dirty="0"/>
              <a:t> </a:t>
            </a:r>
            <a:r>
              <a:rPr lang="de-DE" dirty="0" err="1"/>
              <a:t>obvious</a:t>
            </a:r>
            <a:r>
              <a:rPr lang="de-DE" dirty="0"/>
              <a:t>, </a:t>
            </a:r>
            <a:r>
              <a:rPr lang="de-DE" dirty="0" err="1"/>
              <a:t>it</a:t>
            </a:r>
            <a:r>
              <a:rPr lang="de-DE" dirty="0"/>
              <a:t> </a:t>
            </a:r>
            <a:r>
              <a:rPr lang="de-DE" dirty="0" err="1"/>
              <a:t>is</a:t>
            </a:r>
            <a:r>
              <a:rPr lang="de-DE" dirty="0"/>
              <a:t> </a:t>
            </a:r>
            <a:r>
              <a:rPr lang="de-DE" dirty="0" err="1"/>
              <a:t>rather</a:t>
            </a:r>
            <a:r>
              <a:rPr lang="de-DE" dirty="0"/>
              <a:t> </a:t>
            </a:r>
            <a:r>
              <a:rPr lang="de-DE" dirty="0" err="1"/>
              <a:t>common</a:t>
            </a:r>
            <a:r>
              <a:rPr lang="de-DE" dirty="0"/>
              <a:t> </a:t>
            </a:r>
            <a:r>
              <a:rPr lang="de-DE" dirty="0" err="1"/>
              <a:t>to</a:t>
            </a:r>
            <a:r>
              <a:rPr lang="de-DE" dirty="0"/>
              <a:t> find </a:t>
            </a:r>
            <a:r>
              <a:rPr lang="de-DE" dirty="0" err="1"/>
              <a:t>papers</a:t>
            </a:r>
            <a:r>
              <a:rPr lang="de-DE" dirty="0"/>
              <a:t> </a:t>
            </a:r>
            <a:r>
              <a:rPr lang="de-DE" dirty="0" err="1"/>
              <a:t>using</a:t>
            </a:r>
            <a:r>
              <a:rPr lang="de-DE" dirty="0"/>
              <a:t> </a:t>
            </a:r>
            <a:r>
              <a:rPr lang="de-DE" dirty="0" err="1"/>
              <a:t>the</a:t>
            </a:r>
            <a:r>
              <a:rPr lang="de-DE" dirty="0"/>
              <a:t> </a:t>
            </a:r>
            <a:r>
              <a:rPr lang="de-DE" dirty="0" err="1"/>
              <a:t>point</a:t>
            </a:r>
            <a:r>
              <a:rPr lang="de-DE" dirty="0"/>
              <a:t> </a:t>
            </a:r>
            <a:r>
              <a:rPr lang="de-DE" dirty="0" err="1"/>
              <a:t>to</a:t>
            </a:r>
            <a:r>
              <a:rPr lang="de-DE" dirty="0"/>
              <a:t> </a:t>
            </a:r>
            <a:r>
              <a:rPr lang="de-DE" dirty="0" err="1"/>
              <a:t>surface</a:t>
            </a:r>
            <a:r>
              <a:rPr lang="de-DE" dirty="0"/>
              <a:t> </a:t>
            </a:r>
            <a:r>
              <a:rPr lang="de-DE" dirty="0" err="1"/>
              <a:t>distance</a:t>
            </a:r>
            <a:r>
              <a:rPr lang="de-DE" dirty="0"/>
              <a:t>. The </a:t>
            </a:r>
            <a:r>
              <a:rPr lang="de-DE" dirty="0" err="1"/>
              <a:t>formulation</a:t>
            </a:r>
            <a:r>
              <a:rPr lang="de-DE" dirty="0"/>
              <a:t> </a:t>
            </a:r>
            <a:r>
              <a:rPr lang="de-DE" dirty="0" err="1"/>
              <a:t>of</a:t>
            </a:r>
            <a:r>
              <a:rPr lang="de-DE" dirty="0"/>
              <a:t> </a:t>
            </a:r>
            <a:r>
              <a:rPr lang="de-DE" dirty="0" err="1"/>
              <a:t>the</a:t>
            </a:r>
            <a:r>
              <a:rPr lang="de-DE" dirty="0"/>
              <a:t> derivatives </a:t>
            </a:r>
            <a:r>
              <a:rPr lang="de-DE" dirty="0" err="1"/>
              <a:t>of</a:t>
            </a:r>
            <a:r>
              <a:rPr lang="de-DE" dirty="0"/>
              <a:t> </a:t>
            </a:r>
            <a:r>
              <a:rPr lang="de-DE" dirty="0" err="1"/>
              <a:t>point-to-surface</a:t>
            </a:r>
            <a:r>
              <a:rPr lang="de-DE" dirty="0"/>
              <a:t> </a:t>
            </a:r>
            <a:r>
              <a:rPr lang="de-DE" dirty="0" err="1"/>
              <a:t>distance</a:t>
            </a:r>
            <a:r>
              <a:rPr lang="de-DE" dirty="0"/>
              <a:t> </a:t>
            </a:r>
            <a:r>
              <a:rPr lang="de-DE" dirty="0" err="1"/>
              <a:t>is</a:t>
            </a:r>
            <a:r>
              <a:rPr lang="de-DE" dirty="0"/>
              <a:t> </a:t>
            </a:r>
            <a:r>
              <a:rPr lang="de-DE" dirty="0" err="1"/>
              <a:t>more</a:t>
            </a:r>
            <a:r>
              <a:rPr lang="de-DE" dirty="0"/>
              <a:t> </a:t>
            </a:r>
            <a:r>
              <a:rPr lang="de-DE" dirty="0" err="1"/>
              <a:t>complicated</a:t>
            </a:r>
            <a:r>
              <a:rPr lang="de-DE" dirty="0"/>
              <a:t>, but </a:t>
            </a:r>
            <a:r>
              <a:rPr lang="de-DE" dirty="0" err="1"/>
              <a:t>results</a:t>
            </a:r>
            <a:r>
              <a:rPr lang="de-DE" dirty="0"/>
              <a:t> </a:t>
            </a:r>
            <a:r>
              <a:rPr lang="de-DE" dirty="0" err="1"/>
              <a:t>are</a:t>
            </a:r>
            <a:r>
              <a:rPr lang="de-DE" dirty="0"/>
              <a:t> </a:t>
            </a:r>
            <a:r>
              <a:rPr lang="de-DE" dirty="0" err="1"/>
              <a:t>substantially</a:t>
            </a:r>
            <a:r>
              <a:rPr lang="de-DE" dirty="0"/>
              <a:t> </a:t>
            </a:r>
            <a:r>
              <a:rPr lang="de-DE" dirty="0" err="1"/>
              <a:t>better</a:t>
            </a:r>
            <a:r>
              <a:rPr lang="de-DE" dirty="0"/>
              <a:t>. </a:t>
            </a:r>
          </a:p>
        </p:txBody>
      </p:sp>
    </p:spTree>
    <p:extLst>
      <p:ext uri="{BB962C8B-B14F-4D97-AF65-F5344CB8AC3E}">
        <p14:creationId xmlns:p14="http://schemas.microsoft.com/office/powerpoint/2010/main" val="5364660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2" name="Shape 2362"/>
          <p:cNvSpPr>
            <a:spLocks noGrp="1" noRot="1" noChangeAspect="1"/>
          </p:cNvSpPr>
          <p:nvPr>
            <p:ph type="sldImg"/>
          </p:nvPr>
        </p:nvSpPr>
        <p:spPr>
          <a:xfrm>
            <a:off x="381000" y="685800"/>
            <a:ext cx="6096000" cy="3429000"/>
          </a:xfrm>
          <a:prstGeom prst="rect">
            <a:avLst/>
          </a:prstGeom>
        </p:spPr>
        <p:txBody>
          <a:bodyPr/>
          <a:lstStyle/>
          <a:p>
            <a:endParaRPr/>
          </a:p>
        </p:txBody>
      </p:sp>
      <p:sp>
        <p:nvSpPr>
          <p:cNvPr id="2363" name="Shape 2363"/>
          <p:cNvSpPr>
            <a:spLocks noGrp="1"/>
          </p:cNvSpPr>
          <p:nvPr>
            <p:ph type="body" sz="quarter" idx="1"/>
          </p:nvPr>
        </p:nvSpPr>
        <p:spPr>
          <a:prstGeom prst="rect">
            <a:avLst/>
          </a:prstGeom>
        </p:spPr>
        <p:txBody>
          <a:bodyPr/>
          <a:lstStyle/>
          <a:p>
            <a:r>
              <a:t>The second term in the energy was the coupling term. Instead of enforcing that the registration Vj is completely contained in the model space, registrations are softly coupled through this energy term. We use two different coupling terms</a:t>
            </a:r>
          </a:p>
          <a:p>
            <a:endParaRPr/>
          </a:p>
          <a:p>
            <a:endParaRPr/>
          </a:p>
          <a:p>
            <a:r>
              <a:t>E_C(\mathbf{V}_j, \vec{\theta}_j, \vec{\beta}_j) &amp;\equiv \mathrm{dist}(\mathbf{V}_j, M(\vec{\theta}_j, \vec{\beta}_j))</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9" name="Shape 2369"/>
          <p:cNvSpPr>
            <a:spLocks noGrp="1" noRot="1" noChangeAspect="1"/>
          </p:cNvSpPr>
          <p:nvPr>
            <p:ph type="sldImg"/>
          </p:nvPr>
        </p:nvSpPr>
        <p:spPr>
          <a:xfrm>
            <a:off x="381000" y="685800"/>
            <a:ext cx="6096000" cy="3429000"/>
          </a:xfrm>
          <a:prstGeom prst="rect">
            <a:avLst/>
          </a:prstGeom>
        </p:spPr>
        <p:txBody>
          <a:bodyPr/>
          <a:lstStyle/>
          <a:p>
            <a:endParaRPr/>
          </a:p>
        </p:txBody>
      </p:sp>
      <p:sp>
        <p:nvSpPr>
          <p:cNvPr id="2370" name="Shape 2370"/>
          <p:cNvSpPr>
            <a:spLocks noGrp="1"/>
          </p:cNvSpPr>
          <p:nvPr>
            <p:ph type="body" sz="quarter" idx="1"/>
          </p:nvPr>
        </p:nvSpPr>
        <p:spPr>
          <a:prstGeom prst="rect">
            <a:avLst/>
          </a:prstGeom>
        </p:spPr>
        <p:txBody>
          <a:bodyPr/>
          <a:lstStyle/>
          <a:p>
            <a:r>
              <a:t>The first kind of distance is just the frobenius norm of the difference between registration and model.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4" name="Shape 2374"/>
          <p:cNvSpPr>
            <a:spLocks noGrp="1" noRot="1" noChangeAspect="1"/>
          </p:cNvSpPr>
          <p:nvPr>
            <p:ph type="sldImg"/>
          </p:nvPr>
        </p:nvSpPr>
        <p:spPr>
          <a:xfrm>
            <a:off x="381000" y="685800"/>
            <a:ext cx="6096000" cy="3429000"/>
          </a:xfrm>
          <a:prstGeom prst="rect">
            <a:avLst/>
          </a:prstGeom>
        </p:spPr>
        <p:txBody>
          <a:bodyPr/>
          <a:lstStyle/>
          <a:p>
            <a:endParaRPr/>
          </a:p>
        </p:txBody>
      </p:sp>
      <p:sp>
        <p:nvSpPr>
          <p:cNvPr id="2375" name="Shape 2375"/>
          <p:cNvSpPr>
            <a:spLocks noGrp="1"/>
          </p:cNvSpPr>
          <p:nvPr>
            <p:ph type="body" sz="quarter" idx="1"/>
          </p:nvPr>
        </p:nvSpPr>
        <p:spPr>
          <a:prstGeom prst="rect">
            <a:avLst/>
          </a:prstGeom>
        </p:spPr>
        <p:txBody>
          <a:bodyPr/>
          <a:lstStyle/>
          <a:p>
            <a:r>
              <a:t>The second one is the norm of the difference between the EDGES of the registration and the edges of the model. This second term effectively couples registration and model locally instead of globally, which can be particularly useful when the model does not model successfully the shape to be registered.</a:t>
            </a:r>
          </a:p>
          <a:p>
            <a:endParaRPr/>
          </a:p>
          <a:p>
            <a:r>
              <a:t>COUPLING ON EDGES ONLY</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9" name="Shape 2379"/>
          <p:cNvSpPr>
            <a:spLocks noGrp="1" noRot="1" noChangeAspect="1"/>
          </p:cNvSpPr>
          <p:nvPr>
            <p:ph type="sldImg"/>
          </p:nvPr>
        </p:nvSpPr>
        <p:spPr>
          <a:xfrm>
            <a:off x="381000" y="685800"/>
            <a:ext cx="6096000" cy="3429000"/>
          </a:xfrm>
          <a:prstGeom prst="rect">
            <a:avLst/>
          </a:prstGeom>
        </p:spPr>
        <p:txBody>
          <a:bodyPr/>
          <a:lstStyle/>
          <a:p>
            <a:endParaRPr/>
          </a:p>
        </p:txBody>
      </p:sp>
      <p:sp>
        <p:nvSpPr>
          <p:cNvPr id="2380" name="Shape 2380"/>
          <p:cNvSpPr>
            <a:spLocks noGrp="1"/>
          </p:cNvSpPr>
          <p:nvPr>
            <p:ph type="body" sz="quarter" idx="1"/>
          </p:nvPr>
        </p:nvSpPr>
        <p:spPr>
          <a:prstGeom prst="rect">
            <a:avLst/>
          </a:prstGeom>
        </p:spPr>
        <p:txBody>
          <a:bodyPr/>
          <a:lstStyle/>
          <a:p>
            <a:r>
              <a:t>Finally, there are two priors, on shape and pose, designed as the Mahalanobis distance between the pose and shape and their distributions from training datasets, respectively. Under this notation, mu and uppercase sigma represent the mean and covariance matrix respectively.</a:t>
            </a:r>
          </a:p>
          <a:p>
            <a:endParaRPr/>
          </a:p>
          <a:p>
            <a:r>
              <a:t>INCLUDE A PICTURE OF GAUSSIAN AND BODIES!</a:t>
            </a:r>
          </a:p>
          <a:p>
            <a:endParaRPr/>
          </a:p>
          <a:p>
            <a:r>
              <a:t>E_\theta(\vec{\theta}_j) &amp;= (\vec{\theta}_j - \vec{\mu}_\theta) \Sigma_\theta^{-1}(\vec{\theta}_j - \vec{\mu}_\theta)^T \\</a:t>
            </a:r>
          </a:p>
          <a:p>
            <a:r>
              <a:t>E_\beta(\vec{\beta}_j) &amp;= (\vec{\beta}_j - \vec{\mu}_\beta) \Sigma_\beta^{-1}(\vec{\beta}_j - \vec{\mu}_\beta)^T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 name="Shape 994"/>
          <p:cNvSpPr>
            <a:spLocks noGrp="1" noRot="1" noChangeAspect="1"/>
          </p:cNvSpPr>
          <p:nvPr>
            <p:ph type="sldImg"/>
          </p:nvPr>
        </p:nvSpPr>
        <p:spPr>
          <a:xfrm>
            <a:off x="381000" y="685800"/>
            <a:ext cx="6096000" cy="3429000"/>
          </a:xfrm>
          <a:prstGeom prst="rect">
            <a:avLst/>
          </a:prstGeom>
        </p:spPr>
        <p:txBody>
          <a:bodyPr/>
          <a:lstStyle/>
          <a:p>
            <a:endParaRPr/>
          </a:p>
        </p:txBody>
      </p:sp>
      <p:sp>
        <p:nvSpPr>
          <p:cNvPr id="995" name="Shape 995"/>
          <p:cNvSpPr>
            <a:spLocks noGrp="1"/>
          </p:cNvSpPr>
          <p:nvPr>
            <p:ph type="body" sz="quarter" idx="1"/>
          </p:nvPr>
        </p:nvSpPr>
        <p:spPr>
          <a:prstGeom prst="rect">
            <a:avLst/>
          </a:prstGeom>
        </p:spPr>
        <p:txBody>
          <a:bodyPr/>
          <a:lstStyle/>
          <a:p>
            <a:r>
              <a:t>In order to describe how to deform locally a template T, let’s zoom in to see what happens with two of its triangles, defined by vertices lower case t_0 to t_3</a:t>
            </a:r>
          </a:p>
          <a:p>
            <a:endParaRPr/>
          </a:p>
          <a:p>
            <a:r>
              <a:t>\mathbf{\bar{T}} &amp;= \{\mathbf{t}\} \\</a:t>
            </a:r>
          </a:p>
          <a:p>
            <a:r>
              <a:t>\mathbf{t}_i &amp;\in \mathbb{R}^3 \\</a:t>
            </a:r>
          </a:p>
          <a:p>
            <a:r>
              <a:t>\mathbf{\bar{T}} &amp;\in \mathbb{R}^{N\times3}</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8" name="Shape 2388"/>
          <p:cNvSpPr>
            <a:spLocks noGrp="1" noRot="1" noChangeAspect="1"/>
          </p:cNvSpPr>
          <p:nvPr>
            <p:ph type="sldImg"/>
          </p:nvPr>
        </p:nvSpPr>
        <p:spPr>
          <a:xfrm>
            <a:off x="381000" y="685800"/>
            <a:ext cx="6096000" cy="3429000"/>
          </a:xfrm>
          <a:prstGeom prst="rect">
            <a:avLst/>
          </a:prstGeom>
        </p:spPr>
        <p:txBody>
          <a:bodyPr/>
          <a:lstStyle/>
          <a:p>
            <a:endParaRPr/>
          </a:p>
        </p:txBody>
      </p:sp>
      <p:sp>
        <p:nvSpPr>
          <p:cNvPr id="2389" name="Shape 2389"/>
          <p:cNvSpPr>
            <a:spLocks noGrp="1"/>
          </p:cNvSpPr>
          <p:nvPr>
            <p:ph type="body" sz="quarter" idx="1"/>
          </p:nvPr>
        </p:nvSpPr>
        <p:spPr>
          <a:prstGeom prst="rect">
            <a:avLst/>
          </a:prstGeom>
        </p:spPr>
        <p:txBody>
          <a:bodyPr/>
          <a:lstStyle/>
          <a:p>
            <a:r>
              <a:t>Here we see the registration optimisation in action. Since the problem is highly non-convex, the optimisation is performed in a staged manner to help avoiding local minima. The first stage is very conservative: the registration cannot deviate from the model because of its infinite coupling weight, and the penalty for deviating from known poses and shapes is very high.</a:t>
            </a:r>
          </a:p>
          <a:p>
            <a:endParaRPr/>
          </a:p>
          <a:p>
            <a:r>
              <a:t>DON’T BREAK INTO STEPS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5" name="Shape 2425"/>
          <p:cNvSpPr>
            <a:spLocks noGrp="1" noRot="1" noChangeAspect="1"/>
          </p:cNvSpPr>
          <p:nvPr>
            <p:ph type="sldImg"/>
          </p:nvPr>
        </p:nvSpPr>
        <p:spPr>
          <a:xfrm>
            <a:off x="381000" y="685800"/>
            <a:ext cx="6096000" cy="3429000"/>
          </a:xfrm>
          <a:prstGeom prst="rect">
            <a:avLst/>
          </a:prstGeom>
        </p:spPr>
        <p:txBody>
          <a:bodyPr/>
          <a:lstStyle/>
          <a:p>
            <a:endParaRPr/>
          </a:p>
        </p:txBody>
      </p:sp>
      <p:sp>
        <p:nvSpPr>
          <p:cNvPr id="2426" name="Shape 2426"/>
          <p:cNvSpPr>
            <a:spLocks noGrp="1"/>
          </p:cNvSpPr>
          <p:nvPr>
            <p:ph type="body" sz="quarter" idx="1"/>
          </p:nvPr>
        </p:nvSpPr>
        <p:spPr>
          <a:prstGeom prst="rect">
            <a:avLst/>
          </a:prstGeom>
        </p:spPr>
        <p:txBody>
          <a:bodyPr/>
          <a:lstStyle/>
          <a:p>
            <a:r>
              <a:t>I’ve covered briefly how to train a model given registrations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2" name="Shape 2462"/>
          <p:cNvSpPr>
            <a:spLocks noGrp="1" noRot="1" noChangeAspect="1"/>
          </p:cNvSpPr>
          <p:nvPr>
            <p:ph type="sldImg"/>
          </p:nvPr>
        </p:nvSpPr>
        <p:spPr>
          <a:xfrm>
            <a:off x="381000" y="685800"/>
            <a:ext cx="6096000" cy="3429000"/>
          </a:xfrm>
          <a:prstGeom prst="rect">
            <a:avLst/>
          </a:prstGeom>
        </p:spPr>
        <p:txBody>
          <a:bodyPr/>
          <a:lstStyle/>
          <a:p>
            <a:endParaRPr/>
          </a:p>
        </p:txBody>
      </p:sp>
      <p:sp>
        <p:nvSpPr>
          <p:cNvPr id="2463" name="Shape 2463"/>
          <p:cNvSpPr>
            <a:spLocks noGrp="1"/>
          </p:cNvSpPr>
          <p:nvPr>
            <p:ph type="body" sz="quarter" idx="1"/>
          </p:nvPr>
        </p:nvSpPr>
        <p:spPr>
          <a:prstGeom prst="rect">
            <a:avLst/>
          </a:prstGeom>
        </p:spPr>
        <p:txBody>
          <a:bodyPr/>
          <a:lstStyle/>
          <a:p>
            <a:r>
              <a:rPr lang="en-US" dirty="0"/>
              <a:t>But…</a:t>
            </a:r>
          </a:p>
          <a:p>
            <a:r>
              <a:rPr lang="en-US" dirty="0"/>
              <a:t>I need registrations for </a:t>
            </a:r>
          </a:p>
          <a:p>
            <a:r>
              <a:rPr dirty="0"/>
              <a:t>Interestingly, this two components of the model creation (registration and modelling) can be expressed as two sides of the same objective function which </a:t>
            </a:r>
            <a:r>
              <a:rPr dirty="0" err="1"/>
              <a:t>minimises</a:t>
            </a:r>
            <a:r>
              <a:rPr dirty="0"/>
              <a:t> the distance between scans and the model.</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2" name="Shape 2462"/>
          <p:cNvSpPr>
            <a:spLocks noGrp="1" noRot="1" noChangeAspect="1"/>
          </p:cNvSpPr>
          <p:nvPr>
            <p:ph type="sldImg"/>
          </p:nvPr>
        </p:nvSpPr>
        <p:spPr>
          <a:xfrm>
            <a:off x="381000" y="685800"/>
            <a:ext cx="6096000" cy="3429000"/>
          </a:xfrm>
          <a:prstGeom prst="rect">
            <a:avLst/>
          </a:prstGeom>
        </p:spPr>
        <p:txBody>
          <a:bodyPr/>
          <a:lstStyle/>
          <a:p>
            <a:endParaRPr/>
          </a:p>
        </p:txBody>
      </p:sp>
      <p:sp>
        <p:nvSpPr>
          <p:cNvPr id="2463" name="Shape 2463"/>
          <p:cNvSpPr>
            <a:spLocks noGrp="1"/>
          </p:cNvSpPr>
          <p:nvPr>
            <p:ph type="body" sz="quarter" idx="1"/>
          </p:nvPr>
        </p:nvSpPr>
        <p:spPr>
          <a:prstGeom prst="rect">
            <a:avLst/>
          </a:prstGeom>
        </p:spPr>
        <p:txBody>
          <a:bodyPr/>
          <a:lstStyle/>
          <a:p>
            <a:r>
              <a:rPr lang="en-US" dirty="0"/>
              <a:t>But…</a:t>
            </a:r>
          </a:p>
          <a:p>
            <a:r>
              <a:rPr lang="en-US" dirty="0"/>
              <a:t>I need registrations for </a:t>
            </a:r>
          </a:p>
          <a:p>
            <a:r>
              <a:rPr dirty="0"/>
              <a:t>Interestingly, this two components of the model creation (registration and modelling) can be expressed as two sides of the same objective function which </a:t>
            </a:r>
            <a:r>
              <a:rPr dirty="0" err="1"/>
              <a:t>minimises</a:t>
            </a:r>
            <a:r>
              <a:rPr dirty="0"/>
              <a:t> the distance between scans and the model.</a:t>
            </a:r>
          </a:p>
        </p:txBody>
      </p:sp>
    </p:spTree>
    <p:extLst>
      <p:ext uri="{BB962C8B-B14F-4D97-AF65-F5344CB8AC3E}">
        <p14:creationId xmlns:p14="http://schemas.microsoft.com/office/powerpoint/2010/main" val="25022176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 name="Shape 2467"/>
          <p:cNvSpPr>
            <a:spLocks noGrp="1" noRot="1" noChangeAspect="1"/>
          </p:cNvSpPr>
          <p:nvPr>
            <p:ph type="sldImg"/>
          </p:nvPr>
        </p:nvSpPr>
        <p:spPr>
          <a:xfrm>
            <a:off x="381000" y="685800"/>
            <a:ext cx="6096000" cy="3429000"/>
          </a:xfrm>
          <a:prstGeom prst="rect">
            <a:avLst/>
          </a:prstGeom>
        </p:spPr>
        <p:txBody>
          <a:bodyPr/>
          <a:lstStyle/>
          <a:p>
            <a:endParaRPr/>
          </a:p>
        </p:txBody>
      </p:sp>
      <p:sp>
        <p:nvSpPr>
          <p:cNvPr id="2468" name="Shape 2468"/>
          <p:cNvSpPr>
            <a:spLocks noGrp="1"/>
          </p:cNvSpPr>
          <p:nvPr>
            <p:ph type="body" sz="quarter" idx="1"/>
          </p:nvPr>
        </p:nvSpPr>
        <p:spPr>
          <a:prstGeom prst="rect">
            <a:avLst/>
          </a:prstGeom>
        </p:spPr>
        <p:txBody>
          <a:bodyPr/>
          <a:lstStyle/>
          <a:p>
            <a:r>
              <a:t>Due to lack of time, I’ll just briefly say that, if we take the registration objective</a:t>
            </a:r>
          </a:p>
          <a:p>
            <a:endParaRPr/>
          </a:p>
          <a:p>
            <a:r>
              <a:t>E_{reg}(\mathcal{S}_j, \mathbf{V}_j, \vec{\theta}_j, \vec{\beta}_j) = &amp; E_S(\mathcal{S}_j, \mathbf{V}_j) + \\</a:t>
            </a:r>
          </a:p>
          <a:p>
            <a:r>
              <a:t>    &amp; \lambda_C E_C(\mathbf{V}_j, \vec{\theta_j}, \vec{\beta_j}) + \\</a:t>
            </a:r>
          </a:p>
          <a:p>
            <a:r>
              <a:t>    &amp; \lambda_\theta E_\theta(\vec{\theta_j}) + \\</a:t>
            </a:r>
          </a:p>
          <a:p>
            <a:r>
              <a:t>    &amp; \lambda_\beta E_\beta(\vec{\beta_j})</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2" name="Shape 2492"/>
          <p:cNvSpPr>
            <a:spLocks noGrp="1" noRot="1" noChangeAspect="1"/>
          </p:cNvSpPr>
          <p:nvPr>
            <p:ph type="sldImg"/>
          </p:nvPr>
        </p:nvSpPr>
        <p:spPr>
          <a:xfrm>
            <a:off x="381000" y="685800"/>
            <a:ext cx="6096000" cy="3429000"/>
          </a:xfrm>
          <a:prstGeom prst="rect">
            <a:avLst/>
          </a:prstGeom>
        </p:spPr>
        <p:txBody>
          <a:bodyPr/>
          <a:lstStyle/>
          <a:p>
            <a:endParaRPr/>
          </a:p>
        </p:txBody>
      </p:sp>
      <p:sp>
        <p:nvSpPr>
          <p:cNvPr id="2493" name="Shape 2493"/>
          <p:cNvSpPr>
            <a:spLocks noGrp="1"/>
          </p:cNvSpPr>
          <p:nvPr>
            <p:ph type="body" sz="quarter" idx="1"/>
          </p:nvPr>
        </p:nvSpPr>
        <p:spPr>
          <a:prstGeom prst="rect">
            <a:avLst/>
          </a:prstGeom>
        </p:spPr>
        <p:txBody>
          <a:bodyPr/>
          <a:lstStyle/>
          <a:p>
            <a:r>
              <a:t>the registration and training problems become specific instances of this objective, where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9" name="Shape 2509"/>
          <p:cNvSpPr>
            <a:spLocks noGrp="1" noRot="1" noChangeAspect="1"/>
          </p:cNvSpPr>
          <p:nvPr>
            <p:ph type="sldImg"/>
          </p:nvPr>
        </p:nvSpPr>
        <p:spPr>
          <a:xfrm>
            <a:off x="381000" y="685800"/>
            <a:ext cx="6096000" cy="3429000"/>
          </a:xfrm>
          <a:prstGeom prst="rect">
            <a:avLst/>
          </a:prstGeom>
        </p:spPr>
        <p:txBody>
          <a:bodyPr/>
          <a:lstStyle/>
          <a:p>
            <a:endParaRPr/>
          </a:p>
        </p:txBody>
      </p:sp>
      <p:sp>
        <p:nvSpPr>
          <p:cNvPr id="2510" name="Shape 2510"/>
          <p:cNvSpPr>
            <a:spLocks noGrp="1"/>
          </p:cNvSpPr>
          <p:nvPr>
            <p:ph type="body" sz="quarter" idx="1"/>
          </p:nvPr>
        </p:nvSpPr>
        <p:spPr>
          <a:prstGeom prst="rect">
            <a:avLst/>
          </a:prstGeom>
        </p:spPr>
        <p:txBody>
          <a:bodyPr/>
          <a:lstStyle/>
          <a:p>
            <a:r>
              <a:rPr dirty="0" err="1"/>
              <a:t>minimising</a:t>
            </a:r>
            <a:r>
              <a:rPr dirty="0"/>
              <a:t> the energy with respect to the learned parameters, given fixed registrations, becomes the training problem</a:t>
            </a:r>
          </a:p>
          <a:p>
            <a:endParaRPr dirty="0"/>
          </a:p>
          <a:p>
            <a:endParaRPr dirty="0"/>
          </a:p>
          <a:p>
            <a:r>
              <a:rPr dirty="0"/>
              <a:t>\Phi = \</a:t>
            </a:r>
            <a:r>
              <a:rPr dirty="0" err="1"/>
              <a:t>arg</a:t>
            </a:r>
            <a:r>
              <a:rPr dirty="0"/>
              <a:t>\min_\Phi(E(\{\</a:t>
            </a:r>
            <a:r>
              <a:rPr dirty="0" err="1"/>
              <a:t>mathcal</a:t>
            </a:r>
            <a:r>
              <a:rPr dirty="0"/>
              <a:t>{S}_j\}, \{\</a:t>
            </a:r>
            <a:r>
              <a:rPr dirty="0" err="1"/>
              <a:t>mathbf</a:t>
            </a:r>
            <a:r>
              <a:rPr dirty="0"/>
              <a:t>{V}_j\}, \{\</a:t>
            </a:r>
            <a:r>
              <a:rPr dirty="0" err="1"/>
              <a:t>vec</a:t>
            </a:r>
            <a:r>
              <a:rPr dirty="0"/>
              <a:t>{\theta}_j\}, \Phi)) \</a:t>
            </a:r>
            <a:r>
              <a:rPr dirty="0" err="1"/>
              <a:t>textnormal</a:t>
            </a:r>
            <a:r>
              <a:rPr dirty="0"/>
              <a:t>{ with } \{\</a:t>
            </a:r>
            <a:r>
              <a:rPr dirty="0" err="1"/>
              <a:t>mathbf</a:t>
            </a:r>
            <a:r>
              <a:rPr dirty="0"/>
              <a:t>{V}_j\} \</a:t>
            </a:r>
            <a:r>
              <a:rPr dirty="0" err="1"/>
              <a:t>textnormal</a:t>
            </a:r>
            <a:r>
              <a:rPr dirty="0"/>
              <a:t>{ fixed}</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 name="Shape 25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50" name="Shape 2550"/>
          <p:cNvSpPr>
            <a:spLocks noGrp="1"/>
          </p:cNvSpPr>
          <p:nvPr>
            <p:ph type="body" sz="quarter" idx="1"/>
          </p:nvPr>
        </p:nvSpPr>
        <p:spPr>
          <a:prstGeom prst="rect">
            <a:avLst/>
          </a:prstGeom>
        </p:spPr>
        <p:txBody>
          <a:bodyPr/>
          <a:lstStyle/>
          <a:p>
            <a:r>
              <a:t>And finally briefly talked about how registration and model-training are two sides  of a single objective in co-registration.</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 name="Shape 25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50" name="Shape 2550"/>
          <p:cNvSpPr>
            <a:spLocks noGrp="1"/>
          </p:cNvSpPr>
          <p:nvPr>
            <p:ph type="body" sz="quarter" idx="1"/>
          </p:nvPr>
        </p:nvSpPr>
        <p:spPr>
          <a:prstGeom prst="rect">
            <a:avLst/>
          </a:prstGeom>
        </p:spPr>
        <p:txBody>
          <a:bodyPr/>
          <a:lstStyle/>
          <a:p>
            <a:r>
              <a:t>And finally briefly talked about how registration and model-training are two sides  of a single objective in co-registration.</a:t>
            </a:r>
          </a:p>
        </p:txBody>
      </p:sp>
    </p:spTree>
    <p:extLst>
      <p:ext uri="{BB962C8B-B14F-4D97-AF65-F5344CB8AC3E}">
        <p14:creationId xmlns:p14="http://schemas.microsoft.com/office/powerpoint/2010/main" val="35745675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 name="Shape 25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50" name="Shape 2550"/>
          <p:cNvSpPr>
            <a:spLocks noGrp="1"/>
          </p:cNvSpPr>
          <p:nvPr>
            <p:ph type="body" sz="quarter" idx="1"/>
          </p:nvPr>
        </p:nvSpPr>
        <p:spPr>
          <a:prstGeom prst="rect">
            <a:avLst/>
          </a:prstGeom>
        </p:spPr>
        <p:txBody>
          <a:bodyPr/>
          <a:lstStyle/>
          <a:p>
            <a:r>
              <a:t>And finally briefly talked about how registration and model-training are two sides  of a single objective in co-registration.</a:t>
            </a:r>
          </a:p>
        </p:txBody>
      </p:sp>
    </p:spTree>
    <p:extLst>
      <p:ext uri="{BB962C8B-B14F-4D97-AF65-F5344CB8AC3E}">
        <p14:creationId xmlns:p14="http://schemas.microsoft.com/office/powerpoint/2010/main" val="1191050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Shape 1011"/>
          <p:cNvSpPr>
            <a:spLocks noGrp="1" noRot="1" noChangeAspect="1"/>
          </p:cNvSpPr>
          <p:nvPr>
            <p:ph type="sldImg"/>
          </p:nvPr>
        </p:nvSpPr>
        <p:spPr>
          <a:xfrm>
            <a:off x="381000" y="685800"/>
            <a:ext cx="6096000" cy="3429000"/>
          </a:xfrm>
          <a:prstGeom prst="rect">
            <a:avLst/>
          </a:prstGeom>
        </p:spPr>
        <p:txBody>
          <a:bodyPr/>
          <a:lstStyle/>
          <a:p>
            <a:endParaRPr/>
          </a:p>
        </p:txBody>
      </p:sp>
      <p:sp>
        <p:nvSpPr>
          <p:cNvPr id="1012" name="Shape 1012"/>
          <p:cNvSpPr>
            <a:spLocks noGrp="1"/>
          </p:cNvSpPr>
          <p:nvPr>
            <p:ph type="body" sz="quarter" idx="1"/>
          </p:nvPr>
        </p:nvSpPr>
        <p:spPr>
          <a:prstGeom prst="rect">
            <a:avLst/>
          </a:prstGeom>
        </p:spPr>
        <p:txBody>
          <a:bodyPr/>
          <a:lstStyle/>
          <a:p>
            <a:r>
              <a:t>As previously mentioned, we will work with edges defined by differences between vertices, as described by the matrix A. We consider two edges per triangle with superscripts 0 and 1, and subscripts iterating over triangles.</a:t>
            </a:r>
          </a:p>
          <a:p>
            <a:endParaRPr/>
          </a:p>
          <a:p>
            <a:r>
              <a:t>\mathbf{E} &amp;= A\mathbf{\bar{T}}\\</a:t>
            </a:r>
          </a:p>
          <a:p>
            <a:r>
              <a:t>\mathbf{e}_0^0 &amp;= \mathbf{t}_2 - \mathbf{t}_0 \\</a:t>
            </a:r>
          </a:p>
          <a:p>
            <a:r>
              <a:t>\mathbf{e}_0^1 &amp;= \mathbf{t}_1 - \mathbf{t}_0 \\</a:t>
            </a:r>
          </a:p>
          <a:p>
            <a:r>
              <a:t>\mathbf{E} &amp;\in \mathbb{R}^{2M\times3}</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 name="Shape 25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50" name="Shape 2550"/>
          <p:cNvSpPr>
            <a:spLocks noGrp="1"/>
          </p:cNvSpPr>
          <p:nvPr>
            <p:ph type="body" sz="quarter" idx="1"/>
          </p:nvPr>
        </p:nvSpPr>
        <p:spPr>
          <a:prstGeom prst="rect">
            <a:avLst/>
          </a:prstGeom>
        </p:spPr>
        <p:txBody>
          <a:bodyPr/>
          <a:lstStyle/>
          <a:p>
            <a:r>
              <a:t>And finally briefly talked about how registration and model-training are two sides  of a single objective in co-registration.</a:t>
            </a:r>
          </a:p>
        </p:txBody>
      </p:sp>
    </p:spTree>
    <p:extLst>
      <p:ext uri="{BB962C8B-B14F-4D97-AF65-F5344CB8AC3E}">
        <p14:creationId xmlns:p14="http://schemas.microsoft.com/office/powerpoint/2010/main" val="3456064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Shape 1025"/>
          <p:cNvSpPr>
            <a:spLocks noGrp="1" noRot="1" noChangeAspect="1"/>
          </p:cNvSpPr>
          <p:nvPr>
            <p:ph type="sldImg"/>
          </p:nvPr>
        </p:nvSpPr>
        <p:spPr>
          <a:xfrm>
            <a:off x="381000" y="685800"/>
            <a:ext cx="6096000" cy="3429000"/>
          </a:xfrm>
          <a:prstGeom prst="rect">
            <a:avLst/>
          </a:prstGeom>
        </p:spPr>
        <p:txBody>
          <a:bodyPr/>
          <a:lstStyle/>
          <a:p>
            <a:endParaRPr/>
          </a:p>
        </p:txBody>
      </p:sp>
      <p:sp>
        <p:nvSpPr>
          <p:cNvPr id="1026" name="Shape 1026"/>
          <p:cNvSpPr>
            <a:spLocks noGrp="1"/>
          </p:cNvSpPr>
          <p:nvPr>
            <p:ph type="body" sz="quarter" idx="1"/>
          </p:nvPr>
        </p:nvSpPr>
        <p:spPr>
          <a:prstGeom prst="rect">
            <a:avLst/>
          </a:prstGeom>
        </p:spPr>
        <p:txBody>
          <a:bodyPr/>
          <a:lstStyle/>
          <a:p>
            <a:r>
              <a:t>We transform the edges by applying a 3x3 deformation X (six degrees of freedom) specific for each triangle.</a:t>
            </a:r>
          </a:p>
          <a:p>
            <a:endParaRPr/>
          </a:p>
          <a:p>
            <a:r>
              <a:t>\mathbf{e}_0^{0'} = X_0\mathbf{e}_0^0 \\</a:t>
            </a:r>
          </a:p>
          <a:p>
            <a:r>
              <a:t>\mathbf{e}_0^{1'} = X_0\mathbf{e}_0^1 \\</a:t>
            </a:r>
          </a:p>
          <a:p>
            <a:r>
              <a:t>X_0 \in \mathbb{R}^{3\times 3}</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xfrm>
            <a:off x="381000" y="685800"/>
            <a:ext cx="6096000" cy="3429000"/>
          </a:xfrm>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r>
              <a:t>The interesting part comes when we consider a second adjacent triangle</a:t>
            </a:r>
          </a:p>
          <a:p>
            <a:endParaRPr/>
          </a:p>
          <a:p>
            <a:r>
              <a:t>\mathbf{e}_2 &amp;= \mathbf{t}_1 - \mathbf{t}_2 \\</a:t>
            </a:r>
          </a:p>
          <a:p>
            <a:r>
              <a:t>\mathbf{e}_3 &amp;= \mathbf{t}_3 - \mathbf{t}_2</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2416339" y="1151930"/>
            <a:ext cx="7356147" cy="2321719"/>
          </a:xfrm>
          <a:prstGeom prst="rect">
            <a:avLst/>
          </a:prstGeom>
        </p:spPr>
        <p:txBody>
          <a:bodyPr anchor="b"/>
          <a:lstStyle/>
          <a:p>
            <a:r>
              <a:t>Title Text</a:t>
            </a:r>
          </a:p>
        </p:txBody>
      </p:sp>
      <p:sp>
        <p:nvSpPr>
          <p:cNvPr id="12" name="Shape 12"/>
          <p:cNvSpPr>
            <a:spLocks noGrp="1"/>
          </p:cNvSpPr>
          <p:nvPr>
            <p:ph type="body" sz="quarter" idx="1"/>
          </p:nvPr>
        </p:nvSpPr>
        <p:spPr>
          <a:xfrm>
            <a:off x="2416339" y="3536156"/>
            <a:ext cx="7356147" cy="794743"/>
          </a:xfrm>
          <a:prstGeom prst="rect">
            <a:avLst/>
          </a:prstGeom>
        </p:spPr>
        <p:txBody>
          <a:bodyPr anchor="t"/>
          <a:lstStyle>
            <a:lvl1pPr marL="0" indent="0" algn="ctr">
              <a:spcBef>
                <a:spcPts val="0"/>
              </a:spcBef>
              <a:buSzTx/>
              <a:buNone/>
              <a:defRPr sz="2200"/>
            </a:lvl1pPr>
            <a:lvl2pPr marL="0" indent="114277" algn="ctr">
              <a:spcBef>
                <a:spcPts val="0"/>
              </a:spcBef>
              <a:buSzTx/>
              <a:buNone/>
              <a:defRPr sz="2200"/>
            </a:lvl2pPr>
            <a:lvl3pPr marL="0" indent="228554" algn="ctr">
              <a:spcBef>
                <a:spcPts val="0"/>
              </a:spcBef>
              <a:buSzTx/>
              <a:buNone/>
              <a:defRPr sz="2200"/>
            </a:lvl3pPr>
            <a:lvl4pPr marL="0" indent="342831" algn="ctr">
              <a:spcBef>
                <a:spcPts val="0"/>
              </a:spcBef>
              <a:buSzTx/>
              <a:buNone/>
              <a:defRPr sz="2200"/>
            </a:lvl4pPr>
            <a:lvl5pPr marL="0" indent="457109"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2416339" y="4473773"/>
            <a:ext cx="7356147" cy="390491"/>
          </a:xfrm>
          <a:prstGeom prst="rect">
            <a:avLst/>
          </a:prstGeom>
        </p:spPr>
        <p:txBody>
          <a:bodyPr anchor="t">
            <a:spAutoFit/>
          </a:bodyPr>
          <a:lstStyle>
            <a:lvl1pPr marL="0" indent="0" algn="ctr">
              <a:spcBef>
                <a:spcPts val="0"/>
              </a:spcBef>
              <a:buSzTx/>
              <a:buNone/>
              <a:defRPr sz="1600"/>
            </a:lvl1pPr>
          </a:lstStyle>
          <a:p>
            <a:r>
              <a:t>–Johnny Appleseed</a:t>
            </a:r>
          </a:p>
        </p:txBody>
      </p:sp>
      <p:sp>
        <p:nvSpPr>
          <p:cNvPr id="94" name="Shape 94"/>
          <p:cNvSpPr>
            <a:spLocks noGrp="1"/>
          </p:cNvSpPr>
          <p:nvPr>
            <p:ph type="body" sz="quarter" idx="14"/>
          </p:nvPr>
        </p:nvSpPr>
        <p:spPr>
          <a:xfrm>
            <a:off x="2416339" y="2969352"/>
            <a:ext cx="7356147" cy="544251"/>
          </a:xfrm>
          <a:prstGeom prst="rect">
            <a:avLst/>
          </a:prstGeom>
        </p:spPr>
        <p:txBody>
          <a:bodyPr>
            <a:spAutoFit/>
          </a:bodyPr>
          <a:lstStyle>
            <a:lvl1pPr marL="0" indent="0" algn="ctr">
              <a:spcBef>
                <a:spcPts val="0"/>
              </a:spcBef>
              <a:buSzTx/>
              <a:buNone/>
              <a:defRPr sz="2599"/>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1523603" y="0"/>
            <a:ext cx="9141619" cy="6858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7" name="Shape 117"/>
          <p:cNvSpPr>
            <a:spLocks noGrp="1"/>
          </p:cNvSpPr>
          <p:nvPr>
            <p:ph type="title"/>
          </p:nvPr>
        </p:nvSpPr>
        <p:spPr>
          <a:prstGeom prst="rect">
            <a:avLst/>
          </a:prstGeom>
        </p:spPr>
        <p:txBody>
          <a:bodyPr/>
          <a:lstStyle/>
          <a:p>
            <a:r>
              <a:t>Title Text</a:t>
            </a:r>
          </a:p>
        </p:txBody>
      </p:sp>
      <p:sp>
        <p:nvSpPr>
          <p:cNvPr id="118" name="Shape 11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26" name="Shape 126"/>
          <p:cNvSpPr>
            <a:spLocks noGrp="1"/>
          </p:cNvSpPr>
          <p:nvPr>
            <p:ph type="title"/>
          </p:nvPr>
        </p:nvSpPr>
        <p:spPr>
          <a:xfrm>
            <a:off x="1980684" y="92076"/>
            <a:ext cx="8227457" cy="1508125"/>
          </a:xfrm>
          <a:prstGeom prst="rect">
            <a:avLst/>
          </a:prstGeom>
        </p:spPr>
        <p:txBody>
          <a:bodyPr lIns="91439" tIns="91439" rIns="91439" bIns="91439"/>
          <a:lstStyle>
            <a:lvl1pPr defTabSz="321404">
              <a:defRPr sz="4299">
                <a:latin typeface="Calibri"/>
                <a:ea typeface="Calibri"/>
                <a:cs typeface="Calibri"/>
                <a:sym typeface="Calibri"/>
              </a:defRPr>
            </a:lvl1pPr>
          </a:lstStyle>
          <a:p>
            <a:r>
              <a:t>Title Text</a:t>
            </a:r>
          </a:p>
        </p:txBody>
      </p:sp>
      <p:sp>
        <p:nvSpPr>
          <p:cNvPr id="127" name="Shape 127"/>
          <p:cNvSpPr>
            <a:spLocks noGrp="1"/>
          </p:cNvSpPr>
          <p:nvPr>
            <p:ph type="body" idx="1"/>
          </p:nvPr>
        </p:nvSpPr>
        <p:spPr>
          <a:xfrm>
            <a:off x="1980684" y="1600200"/>
            <a:ext cx="8227457" cy="5257800"/>
          </a:xfrm>
          <a:prstGeom prst="rect">
            <a:avLst/>
          </a:prstGeom>
        </p:spPr>
        <p:txBody>
          <a:bodyPr lIns="91439" tIns="91439" rIns="91439" bIns="91439" anchor="t"/>
          <a:lstStyle>
            <a:lvl1pPr marL="321404" indent="-321404" defTabSz="321404">
              <a:spcBef>
                <a:spcPts val="500"/>
              </a:spcBef>
              <a:buSzPct val="100000"/>
              <a:buFont typeface="Arial"/>
              <a:defRPr sz="2999">
                <a:latin typeface="Calibri"/>
                <a:ea typeface="Calibri"/>
                <a:cs typeface="Calibri"/>
                <a:sym typeface="Calibri"/>
              </a:defRPr>
            </a:lvl1pPr>
            <a:lvl2pPr marL="534654" indent="-306099" defTabSz="321404">
              <a:spcBef>
                <a:spcPts val="500"/>
              </a:spcBef>
              <a:buSzPct val="100000"/>
              <a:buFont typeface="Arial"/>
              <a:buChar char="–"/>
              <a:defRPr sz="2999">
                <a:latin typeface="Calibri"/>
                <a:ea typeface="Calibri"/>
                <a:cs typeface="Calibri"/>
                <a:sym typeface="Calibri"/>
              </a:defRPr>
            </a:lvl2pPr>
            <a:lvl3pPr marL="742801" indent="-285693" defTabSz="321404">
              <a:spcBef>
                <a:spcPts val="500"/>
              </a:spcBef>
              <a:buSzPct val="100000"/>
              <a:buFont typeface="Arial"/>
              <a:defRPr sz="2999">
                <a:latin typeface="Calibri"/>
                <a:ea typeface="Calibri"/>
                <a:cs typeface="Calibri"/>
                <a:sym typeface="Calibri"/>
              </a:defRPr>
            </a:lvl3pPr>
            <a:lvl4pPr marL="1028494" indent="-342831" defTabSz="321404">
              <a:spcBef>
                <a:spcPts val="500"/>
              </a:spcBef>
              <a:buSzPct val="100000"/>
              <a:buFont typeface="Arial"/>
              <a:buChar char="–"/>
              <a:defRPr sz="2999">
                <a:latin typeface="Calibri"/>
                <a:ea typeface="Calibri"/>
                <a:cs typeface="Calibri"/>
                <a:sym typeface="Calibri"/>
              </a:defRPr>
            </a:lvl4pPr>
            <a:lvl5pPr marL="1257049" indent="-342831" defTabSz="321404">
              <a:spcBef>
                <a:spcPts val="500"/>
              </a:spcBef>
              <a:buSzPct val="100000"/>
              <a:buFont typeface="Arial"/>
              <a:buChar char="»"/>
              <a:defRPr sz="2999">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8" name="Shape 128"/>
          <p:cNvSpPr>
            <a:spLocks noGrp="1"/>
          </p:cNvSpPr>
          <p:nvPr>
            <p:ph type="sldNum" sz="quarter" idx="2"/>
          </p:nvPr>
        </p:nvSpPr>
        <p:spPr>
          <a:xfrm>
            <a:off x="8075097" y="6361943"/>
            <a:ext cx="2133044" cy="353941"/>
          </a:xfrm>
          <a:prstGeom prst="rect">
            <a:avLst/>
          </a:prstGeom>
        </p:spPr>
        <p:txBody>
          <a:bodyPr wrap="square" lIns="91439" tIns="91439" rIns="91439" bIns="91439" anchor="ctr"/>
          <a:lstStyle>
            <a:lvl1pPr algn="r" defTabSz="321404">
              <a:defRPr sz="11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5" name="Shape 135"/>
          <p:cNvSpPr>
            <a:spLocks noGrp="1"/>
          </p:cNvSpPr>
          <p:nvPr>
            <p:ph type="pic" idx="13"/>
          </p:nvPr>
        </p:nvSpPr>
        <p:spPr>
          <a:xfrm>
            <a:off x="1523603" y="0"/>
            <a:ext cx="9137836" cy="6858000"/>
          </a:xfrm>
          <a:prstGeom prst="rect">
            <a:avLst/>
          </a:prstGeom>
        </p:spPr>
        <p:txBody>
          <a:bodyPr lIns="91439" tIns="45719" rIns="91439" bIns="45719" anchor="t">
            <a:noAutofit/>
          </a:bodyPr>
          <a:lstStyle/>
          <a:p>
            <a:endParaRPr/>
          </a:p>
        </p:txBody>
      </p:sp>
      <p:sp>
        <p:nvSpPr>
          <p:cNvPr id="136" name="Shape 13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32"/>
            <a:ext cx="10360501" cy="1470026"/>
          </a:xfrm>
        </p:spPr>
        <p:txBody>
          <a:bodyPr/>
          <a:lstStyle/>
          <a:p>
            <a:r>
              <a:rPr lang="en-US" dirty="0"/>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61" indent="0" algn="ctr">
              <a:buNone/>
              <a:defRPr>
                <a:solidFill>
                  <a:schemeClr val="tx1">
                    <a:tint val="75000"/>
                  </a:schemeClr>
                </a:solidFill>
              </a:defRPr>
            </a:lvl2pPr>
            <a:lvl3pPr marL="1218921" indent="0" algn="ctr">
              <a:buNone/>
              <a:defRPr>
                <a:solidFill>
                  <a:schemeClr val="tx1">
                    <a:tint val="75000"/>
                  </a:schemeClr>
                </a:solidFill>
              </a:defRPr>
            </a:lvl3pPr>
            <a:lvl4pPr marL="1828381" indent="0" algn="ctr">
              <a:buNone/>
              <a:defRPr>
                <a:solidFill>
                  <a:schemeClr val="tx1">
                    <a:tint val="75000"/>
                  </a:schemeClr>
                </a:solidFill>
              </a:defRPr>
            </a:lvl4pPr>
            <a:lvl5pPr marL="2437841" indent="0" algn="ctr">
              <a:buNone/>
              <a:defRPr>
                <a:solidFill>
                  <a:schemeClr val="tx1">
                    <a:tint val="75000"/>
                  </a:schemeClr>
                </a:solidFill>
              </a:defRPr>
            </a:lvl5pPr>
            <a:lvl6pPr marL="3047302" indent="0" algn="ctr">
              <a:buNone/>
              <a:defRPr>
                <a:solidFill>
                  <a:schemeClr val="tx1">
                    <a:tint val="75000"/>
                  </a:schemeClr>
                </a:solidFill>
              </a:defRPr>
            </a:lvl6pPr>
            <a:lvl7pPr marL="3656762" indent="0" algn="ctr">
              <a:buNone/>
              <a:defRPr>
                <a:solidFill>
                  <a:schemeClr val="tx1">
                    <a:tint val="75000"/>
                  </a:schemeClr>
                </a:solidFill>
              </a:defRPr>
            </a:lvl7pPr>
            <a:lvl8pPr marL="4266221" indent="0" algn="ctr">
              <a:buNone/>
              <a:defRPr>
                <a:solidFill>
                  <a:schemeClr val="tx1">
                    <a:tint val="75000"/>
                  </a:schemeClr>
                </a:solidFill>
              </a:defRPr>
            </a:lvl8pPr>
            <a:lvl9pPr marL="48756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D3EAB74-4051-EB46-8750-4E812C69AC66}" type="datetime1">
              <a:rPr lang="de-DE" smtClean="0"/>
              <a:t>22.09.23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CA085-266C-1649-A4CB-9110C1FAECC7}" type="slidenum">
              <a:rPr lang="en-US" smtClean="0"/>
              <a:t>‹#›</a:t>
            </a:fld>
            <a:endParaRPr lang="en-US"/>
          </a:p>
        </p:txBody>
      </p:sp>
    </p:spTree>
    <p:extLst>
      <p:ext uri="{BB962C8B-B14F-4D97-AF65-F5344CB8AC3E}">
        <p14:creationId xmlns:p14="http://schemas.microsoft.com/office/powerpoint/2010/main" val="1520256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13D053-C819-EF43-886E-C0326E8A0350}" type="datetime1">
              <a:rPr lang="de-DE" smtClean="0"/>
              <a:t>22.09.23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CA085-266C-1649-A4CB-9110C1FAECC7}" type="slidenum">
              <a:rPr lang="en-US" smtClean="0"/>
              <a:t>‹#›</a:t>
            </a:fld>
            <a:endParaRPr lang="en-US"/>
          </a:p>
        </p:txBody>
      </p:sp>
    </p:spTree>
    <p:extLst>
      <p:ext uri="{BB962C8B-B14F-4D97-AF65-F5344CB8AC3E}">
        <p14:creationId xmlns:p14="http://schemas.microsoft.com/office/powerpoint/2010/main" val="3276501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6"/>
            <a:ext cx="10360501" cy="1362075"/>
          </a:xfrm>
        </p:spPr>
        <p:txBody>
          <a:bodyPr anchor="t">
            <a:normAutofit/>
          </a:bodyPr>
          <a:lstStyle>
            <a:lvl1pPr algn="l">
              <a:defRPr sz="4400" b="1" cap="all"/>
            </a:lvl1pPr>
          </a:lstStyle>
          <a:p>
            <a:r>
              <a:rPr lang="en-US" dirty="0"/>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666">
                <a:solidFill>
                  <a:schemeClr val="tx1">
                    <a:tint val="75000"/>
                  </a:schemeClr>
                </a:solidFill>
              </a:defRPr>
            </a:lvl1pPr>
            <a:lvl2pPr marL="609461" indent="0">
              <a:buNone/>
              <a:defRPr sz="2400">
                <a:solidFill>
                  <a:schemeClr val="tx1">
                    <a:tint val="75000"/>
                  </a:schemeClr>
                </a:solidFill>
              </a:defRPr>
            </a:lvl2pPr>
            <a:lvl3pPr marL="1218921" indent="0">
              <a:buNone/>
              <a:defRPr sz="2133">
                <a:solidFill>
                  <a:schemeClr val="tx1">
                    <a:tint val="75000"/>
                  </a:schemeClr>
                </a:solidFill>
              </a:defRPr>
            </a:lvl3pPr>
            <a:lvl4pPr marL="1828381" indent="0">
              <a:buNone/>
              <a:defRPr sz="1866">
                <a:solidFill>
                  <a:schemeClr val="tx1">
                    <a:tint val="75000"/>
                  </a:schemeClr>
                </a:solidFill>
              </a:defRPr>
            </a:lvl4pPr>
            <a:lvl5pPr marL="2437841" indent="0">
              <a:buNone/>
              <a:defRPr sz="1866">
                <a:solidFill>
                  <a:schemeClr val="tx1">
                    <a:tint val="75000"/>
                  </a:schemeClr>
                </a:solidFill>
              </a:defRPr>
            </a:lvl5pPr>
            <a:lvl6pPr marL="3047302" indent="0">
              <a:buNone/>
              <a:defRPr sz="1866">
                <a:solidFill>
                  <a:schemeClr val="tx1">
                    <a:tint val="75000"/>
                  </a:schemeClr>
                </a:solidFill>
              </a:defRPr>
            </a:lvl6pPr>
            <a:lvl7pPr marL="3656762" indent="0">
              <a:buNone/>
              <a:defRPr sz="1866">
                <a:solidFill>
                  <a:schemeClr val="tx1">
                    <a:tint val="75000"/>
                  </a:schemeClr>
                </a:solidFill>
              </a:defRPr>
            </a:lvl7pPr>
            <a:lvl8pPr marL="4266221" indent="0">
              <a:buNone/>
              <a:defRPr sz="1866">
                <a:solidFill>
                  <a:schemeClr val="tx1">
                    <a:tint val="75000"/>
                  </a:schemeClr>
                </a:solidFill>
              </a:defRPr>
            </a:lvl8pPr>
            <a:lvl9pPr marL="4875683" indent="0">
              <a:buNone/>
              <a:defRPr sz="186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9AB04E-6206-6840-AE08-4ABE1009A430}" type="datetime1">
              <a:rPr lang="de-DE" smtClean="0"/>
              <a:t>22.09.23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CA085-266C-1649-A4CB-9110C1FAECC7}" type="slidenum">
              <a:rPr lang="en-US" smtClean="0"/>
              <a:t>‹#›</a:t>
            </a:fld>
            <a:endParaRPr lang="en-US"/>
          </a:p>
        </p:txBody>
      </p:sp>
    </p:spTree>
    <p:extLst>
      <p:ext uri="{BB962C8B-B14F-4D97-AF65-F5344CB8AC3E}">
        <p14:creationId xmlns:p14="http://schemas.microsoft.com/office/powerpoint/2010/main" val="165781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b="0" i="0">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441" y="1600206"/>
            <a:ext cx="5302986" cy="4525963"/>
          </a:xfrm>
        </p:spPr>
        <p:txBody>
          <a:bodyPr>
            <a:normAutofit/>
          </a:bodyPr>
          <a:lstStyle>
            <a:lvl1pPr>
              <a:defRPr sz="3200"/>
            </a:lvl1pPr>
            <a:lvl2pPr>
              <a:defRPr sz="2400"/>
            </a:lvl2pPr>
            <a:lvl3pPr>
              <a:defRPr sz="2000"/>
            </a:lvl3pPr>
            <a:lvl4pPr>
              <a:defRPr sz="1800"/>
            </a:lvl4pPr>
            <a:lvl5pPr>
              <a:defRPr sz="18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2633" y="1600205"/>
            <a:ext cx="5286752" cy="4525963"/>
          </a:xfrm>
        </p:spPr>
        <p:txBody>
          <a:bodyPr>
            <a:normAutofit/>
          </a:bodyPr>
          <a:lstStyle>
            <a:lvl1pPr>
              <a:defRPr sz="3200"/>
            </a:lvl1pPr>
            <a:lvl2pPr>
              <a:defRPr sz="2400"/>
            </a:lvl2pPr>
            <a:lvl3pPr>
              <a:defRPr sz="2000"/>
            </a:lvl3pPr>
            <a:lvl4pPr>
              <a:defRPr sz="1800"/>
            </a:lvl4pPr>
            <a:lvl5pPr>
              <a:defRPr sz="18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E7F44AE-4A7F-964E-9245-D9C4FFCC9A90}" type="datetime1">
              <a:rPr lang="de-DE" smtClean="0"/>
              <a:t>22.09.23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6CA085-266C-1649-A4CB-9110C1FAECC7}" type="slidenum">
              <a:rPr lang="en-US" smtClean="0"/>
              <a:t>‹#›</a:t>
            </a:fld>
            <a:endParaRPr lang="en-US"/>
          </a:p>
        </p:txBody>
      </p:sp>
    </p:spTree>
    <p:extLst>
      <p:ext uri="{BB962C8B-B14F-4D97-AF65-F5344CB8AC3E}">
        <p14:creationId xmlns:p14="http://schemas.microsoft.com/office/powerpoint/2010/main" val="395394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2652914" y="446484"/>
            <a:ext cx="6874069" cy="4161235"/>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2416339" y="4723805"/>
            <a:ext cx="7356147" cy="1000126"/>
          </a:xfrm>
          <a:prstGeom prst="rect">
            <a:avLst/>
          </a:prstGeom>
        </p:spPr>
        <p:txBody>
          <a:bodyPr anchor="b"/>
          <a:lstStyle/>
          <a:p>
            <a:r>
              <a:t>Title Text</a:t>
            </a:r>
          </a:p>
        </p:txBody>
      </p:sp>
      <p:sp>
        <p:nvSpPr>
          <p:cNvPr id="22" name="Shape 22"/>
          <p:cNvSpPr>
            <a:spLocks noGrp="1"/>
          </p:cNvSpPr>
          <p:nvPr>
            <p:ph type="body" sz="quarter" idx="1"/>
          </p:nvPr>
        </p:nvSpPr>
        <p:spPr>
          <a:xfrm>
            <a:off x="2416339" y="5759648"/>
            <a:ext cx="7356147" cy="794743"/>
          </a:xfrm>
          <a:prstGeom prst="rect">
            <a:avLst/>
          </a:prstGeom>
        </p:spPr>
        <p:txBody>
          <a:bodyPr anchor="t"/>
          <a:lstStyle>
            <a:lvl1pPr marL="0" indent="0" algn="ctr">
              <a:spcBef>
                <a:spcPts val="0"/>
              </a:spcBef>
              <a:buSzTx/>
              <a:buNone/>
              <a:defRPr sz="2200"/>
            </a:lvl1pPr>
            <a:lvl2pPr marL="0" indent="114277" algn="ctr">
              <a:spcBef>
                <a:spcPts val="0"/>
              </a:spcBef>
              <a:buSzTx/>
              <a:buNone/>
              <a:defRPr sz="2200"/>
            </a:lvl2pPr>
            <a:lvl3pPr marL="0" indent="228554" algn="ctr">
              <a:spcBef>
                <a:spcPts val="0"/>
              </a:spcBef>
              <a:buSzTx/>
              <a:buNone/>
              <a:defRPr sz="2200"/>
            </a:lvl3pPr>
            <a:lvl4pPr marL="0" indent="342831" algn="ctr">
              <a:spcBef>
                <a:spcPts val="0"/>
              </a:spcBef>
              <a:buSzTx/>
              <a:buNone/>
              <a:defRPr sz="2200"/>
            </a:lvl4pPr>
            <a:lvl5pPr marL="0" indent="457109"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5916024" y="6500813"/>
            <a:ext cx="347851" cy="32893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9"/>
            <a:ext cx="10969943"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441" y="1535114"/>
            <a:ext cx="5385515" cy="639763"/>
          </a:xfrm>
        </p:spPr>
        <p:txBody>
          <a:bodyPr anchor="b"/>
          <a:lstStyle>
            <a:lvl1pPr marL="0" indent="0">
              <a:buNone/>
              <a:defRPr sz="3199" b="1"/>
            </a:lvl1pPr>
            <a:lvl2pPr marL="609461" indent="0">
              <a:buNone/>
              <a:defRPr sz="2666" b="1"/>
            </a:lvl2pPr>
            <a:lvl3pPr marL="1218921" indent="0">
              <a:buNone/>
              <a:defRPr sz="2400" b="1"/>
            </a:lvl3pPr>
            <a:lvl4pPr marL="1828381" indent="0">
              <a:buNone/>
              <a:defRPr sz="2133" b="1"/>
            </a:lvl4pPr>
            <a:lvl5pPr marL="2437841" indent="0">
              <a:buNone/>
              <a:defRPr sz="2133" b="1"/>
            </a:lvl5pPr>
            <a:lvl6pPr marL="3047302" indent="0">
              <a:buNone/>
              <a:defRPr sz="2133" b="1"/>
            </a:lvl6pPr>
            <a:lvl7pPr marL="3656762" indent="0">
              <a:buNone/>
              <a:defRPr sz="2133" b="1"/>
            </a:lvl7pPr>
            <a:lvl8pPr marL="4266221" indent="0">
              <a:buNone/>
              <a:defRPr sz="2133" b="1"/>
            </a:lvl8pPr>
            <a:lvl9pPr marL="4875683" indent="0">
              <a:buNone/>
              <a:defRPr sz="2133" b="1"/>
            </a:lvl9pPr>
          </a:lstStyle>
          <a:p>
            <a:pPr lvl="0"/>
            <a:r>
              <a:rPr lang="en-US"/>
              <a:t>Click to edit Master text styles</a:t>
            </a:r>
          </a:p>
        </p:txBody>
      </p:sp>
      <p:sp>
        <p:nvSpPr>
          <p:cNvPr id="4" name="Content Placeholder 3"/>
          <p:cNvSpPr>
            <a:spLocks noGrp="1"/>
          </p:cNvSpPr>
          <p:nvPr>
            <p:ph sz="half" idx="2"/>
          </p:nvPr>
        </p:nvSpPr>
        <p:spPr>
          <a:xfrm>
            <a:off x="609441" y="2174874"/>
            <a:ext cx="5385515" cy="3951288"/>
          </a:xfrm>
        </p:spPr>
        <p:txBody>
          <a:bodyPr/>
          <a:lstStyle>
            <a:lvl1pPr>
              <a:defRPr sz="3199"/>
            </a:lvl1pPr>
            <a:lvl2pPr>
              <a:defRPr sz="2666"/>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1757" y="1535114"/>
            <a:ext cx="5387630" cy="639763"/>
          </a:xfrm>
        </p:spPr>
        <p:txBody>
          <a:bodyPr anchor="b"/>
          <a:lstStyle>
            <a:lvl1pPr marL="0" indent="0">
              <a:buNone/>
              <a:defRPr sz="3199" b="1"/>
            </a:lvl1pPr>
            <a:lvl2pPr marL="609461" indent="0">
              <a:buNone/>
              <a:defRPr sz="2666" b="1"/>
            </a:lvl2pPr>
            <a:lvl3pPr marL="1218921" indent="0">
              <a:buNone/>
              <a:defRPr sz="2400" b="1"/>
            </a:lvl3pPr>
            <a:lvl4pPr marL="1828381" indent="0">
              <a:buNone/>
              <a:defRPr sz="2133" b="1"/>
            </a:lvl4pPr>
            <a:lvl5pPr marL="2437841" indent="0">
              <a:buNone/>
              <a:defRPr sz="2133" b="1"/>
            </a:lvl5pPr>
            <a:lvl6pPr marL="3047302" indent="0">
              <a:buNone/>
              <a:defRPr sz="2133" b="1"/>
            </a:lvl6pPr>
            <a:lvl7pPr marL="3656762" indent="0">
              <a:buNone/>
              <a:defRPr sz="2133" b="1"/>
            </a:lvl7pPr>
            <a:lvl8pPr marL="4266221" indent="0">
              <a:buNone/>
              <a:defRPr sz="2133" b="1"/>
            </a:lvl8pPr>
            <a:lvl9pPr marL="4875683"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1757" y="2174874"/>
            <a:ext cx="5387630" cy="3951288"/>
          </a:xfrm>
        </p:spPr>
        <p:txBody>
          <a:bodyPr/>
          <a:lstStyle>
            <a:lvl1pPr>
              <a:defRPr sz="3199"/>
            </a:lvl1pPr>
            <a:lvl2pPr>
              <a:defRPr sz="2666"/>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8E6372-29C4-2144-AE15-8211416DF2F3}" type="datetime1">
              <a:rPr lang="de-DE" smtClean="0"/>
              <a:t>22.09.23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6CA085-266C-1649-A4CB-9110C1FAECC7}" type="slidenum">
              <a:rPr lang="en-US" smtClean="0"/>
              <a:t>‹#›</a:t>
            </a:fld>
            <a:endParaRPr lang="en-US"/>
          </a:p>
        </p:txBody>
      </p:sp>
    </p:spTree>
    <p:extLst>
      <p:ext uri="{BB962C8B-B14F-4D97-AF65-F5344CB8AC3E}">
        <p14:creationId xmlns:p14="http://schemas.microsoft.com/office/powerpoint/2010/main" val="3332575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88914C-3D7C-544F-821A-DA9EC772F2DB}" type="datetime1">
              <a:rPr lang="de-DE" smtClean="0"/>
              <a:t>22.09.23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6CA085-266C-1649-A4CB-9110C1FAECC7}" type="slidenum">
              <a:rPr lang="en-US" smtClean="0"/>
              <a:t>‹#›</a:t>
            </a:fld>
            <a:endParaRPr lang="en-US"/>
          </a:p>
        </p:txBody>
      </p:sp>
    </p:spTree>
    <p:extLst>
      <p:ext uri="{BB962C8B-B14F-4D97-AF65-F5344CB8AC3E}">
        <p14:creationId xmlns:p14="http://schemas.microsoft.com/office/powerpoint/2010/main" val="294278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286701-C12D-EB4D-BFE6-9FF289F42456}" type="datetime1">
              <a:rPr lang="de-DE" smtClean="0"/>
              <a:t>22.09.23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6CA085-266C-1649-A4CB-9110C1FAECC7}" type="slidenum">
              <a:rPr lang="en-US" smtClean="0"/>
              <a:t>‹#›</a:t>
            </a:fld>
            <a:endParaRPr lang="en-US"/>
          </a:p>
        </p:txBody>
      </p:sp>
    </p:spTree>
    <p:extLst>
      <p:ext uri="{BB962C8B-B14F-4D97-AF65-F5344CB8AC3E}">
        <p14:creationId xmlns:p14="http://schemas.microsoft.com/office/powerpoint/2010/main" val="1111028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7" y="273050"/>
            <a:ext cx="4010039" cy="1162051"/>
          </a:xfrm>
        </p:spPr>
        <p:txBody>
          <a:bodyPr anchor="b"/>
          <a:lstStyle>
            <a:lvl1pPr algn="l">
              <a:defRPr sz="2666" b="1"/>
            </a:lvl1pPr>
          </a:lstStyle>
          <a:p>
            <a:r>
              <a:rPr lang="en-US"/>
              <a:t>Click to edit Master title style</a:t>
            </a:r>
          </a:p>
        </p:txBody>
      </p:sp>
      <p:sp>
        <p:nvSpPr>
          <p:cNvPr id="3" name="Content Placeholder 2"/>
          <p:cNvSpPr>
            <a:spLocks noGrp="1"/>
          </p:cNvSpPr>
          <p:nvPr>
            <p:ph idx="1"/>
          </p:nvPr>
        </p:nvSpPr>
        <p:spPr>
          <a:xfrm>
            <a:off x="4765492" y="273057"/>
            <a:ext cx="6813892" cy="5853114"/>
          </a:xfrm>
        </p:spPr>
        <p:txBody>
          <a:bodyPr/>
          <a:lstStyle>
            <a:lvl1pPr>
              <a:defRPr sz="4266"/>
            </a:lvl1pPr>
            <a:lvl2pPr>
              <a:defRPr sz="3733"/>
            </a:lvl2pPr>
            <a:lvl3pPr>
              <a:defRPr sz="3199"/>
            </a:lvl3pPr>
            <a:lvl4pPr>
              <a:defRPr sz="2666"/>
            </a:lvl4pPr>
            <a:lvl5pPr>
              <a:defRPr sz="2666"/>
            </a:lvl5pPr>
            <a:lvl6pPr>
              <a:defRPr sz="2666"/>
            </a:lvl6pPr>
            <a:lvl7pPr>
              <a:defRPr sz="2666"/>
            </a:lvl7pPr>
            <a:lvl8pPr>
              <a:defRPr sz="2666"/>
            </a:lvl8pPr>
            <a:lvl9pPr>
              <a:defRPr sz="2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7" y="1435104"/>
            <a:ext cx="4010039" cy="4691063"/>
          </a:xfrm>
        </p:spPr>
        <p:txBody>
          <a:bodyPr/>
          <a:lstStyle>
            <a:lvl1pPr marL="0" indent="0">
              <a:buNone/>
              <a:defRPr sz="1866"/>
            </a:lvl1pPr>
            <a:lvl2pPr marL="609461" indent="0">
              <a:buNone/>
              <a:defRPr sz="1600"/>
            </a:lvl2pPr>
            <a:lvl3pPr marL="1218921" indent="0">
              <a:buNone/>
              <a:defRPr sz="1333"/>
            </a:lvl3pPr>
            <a:lvl4pPr marL="1828381" indent="0">
              <a:buNone/>
              <a:defRPr sz="1200"/>
            </a:lvl4pPr>
            <a:lvl5pPr marL="2437841" indent="0">
              <a:buNone/>
              <a:defRPr sz="1200"/>
            </a:lvl5pPr>
            <a:lvl6pPr marL="3047302" indent="0">
              <a:buNone/>
              <a:defRPr sz="1200"/>
            </a:lvl6pPr>
            <a:lvl7pPr marL="3656762" indent="0">
              <a:buNone/>
              <a:defRPr sz="1200"/>
            </a:lvl7pPr>
            <a:lvl8pPr marL="4266221" indent="0">
              <a:buNone/>
              <a:defRPr sz="1200"/>
            </a:lvl8pPr>
            <a:lvl9pPr marL="487568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7A11A97-BDAA-8B4D-97A8-C46339165B4B}" type="datetime1">
              <a:rPr lang="de-DE" smtClean="0"/>
              <a:t>22.09.23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6CA085-266C-1649-A4CB-9110C1FAECC7}" type="slidenum">
              <a:rPr lang="en-US" smtClean="0"/>
              <a:t>‹#›</a:t>
            </a:fld>
            <a:endParaRPr lang="en-US"/>
          </a:p>
        </p:txBody>
      </p:sp>
    </p:spTree>
    <p:extLst>
      <p:ext uri="{BB962C8B-B14F-4D97-AF65-F5344CB8AC3E}">
        <p14:creationId xmlns:p14="http://schemas.microsoft.com/office/powerpoint/2010/main" val="4014765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2"/>
            <a:ext cx="7313295" cy="566739"/>
          </a:xfrm>
        </p:spPr>
        <p:txBody>
          <a:bodyPr anchor="b"/>
          <a:lstStyle>
            <a:lvl1pPr algn="l">
              <a:defRPr sz="2666"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266"/>
            </a:lvl1pPr>
            <a:lvl2pPr marL="609461" indent="0">
              <a:buNone/>
              <a:defRPr sz="3733"/>
            </a:lvl2pPr>
            <a:lvl3pPr marL="1218921" indent="0">
              <a:buNone/>
              <a:defRPr sz="3199"/>
            </a:lvl3pPr>
            <a:lvl4pPr marL="1828381" indent="0">
              <a:buNone/>
              <a:defRPr sz="2666"/>
            </a:lvl4pPr>
            <a:lvl5pPr marL="2437841" indent="0">
              <a:buNone/>
              <a:defRPr sz="2666"/>
            </a:lvl5pPr>
            <a:lvl6pPr marL="3047302" indent="0">
              <a:buNone/>
              <a:defRPr sz="2666"/>
            </a:lvl6pPr>
            <a:lvl7pPr marL="3656762" indent="0">
              <a:buNone/>
              <a:defRPr sz="2666"/>
            </a:lvl7pPr>
            <a:lvl8pPr marL="4266221" indent="0">
              <a:buNone/>
              <a:defRPr sz="2666"/>
            </a:lvl8pPr>
            <a:lvl9pPr marL="4875683" indent="0">
              <a:buNone/>
              <a:defRPr sz="2666"/>
            </a:lvl9pPr>
          </a:lstStyle>
          <a:p>
            <a:endParaRPr lang="en-US"/>
          </a:p>
        </p:txBody>
      </p:sp>
      <p:sp>
        <p:nvSpPr>
          <p:cNvPr id="4" name="Text Placeholder 3"/>
          <p:cNvSpPr>
            <a:spLocks noGrp="1"/>
          </p:cNvSpPr>
          <p:nvPr>
            <p:ph type="body" sz="half" idx="2"/>
          </p:nvPr>
        </p:nvSpPr>
        <p:spPr>
          <a:xfrm>
            <a:off x="2389095" y="5367340"/>
            <a:ext cx="7313295" cy="804863"/>
          </a:xfrm>
        </p:spPr>
        <p:txBody>
          <a:bodyPr/>
          <a:lstStyle>
            <a:lvl1pPr marL="0" indent="0">
              <a:buNone/>
              <a:defRPr sz="1866"/>
            </a:lvl1pPr>
            <a:lvl2pPr marL="609461" indent="0">
              <a:buNone/>
              <a:defRPr sz="1600"/>
            </a:lvl2pPr>
            <a:lvl3pPr marL="1218921" indent="0">
              <a:buNone/>
              <a:defRPr sz="1333"/>
            </a:lvl3pPr>
            <a:lvl4pPr marL="1828381" indent="0">
              <a:buNone/>
              <a:defRPr sz="1200"/>
            </a:lvl4pPr>
            <a:lvl5pPr marL="2437841" indent="0">
              <a:buNone/>
              <a:defRPr sz="1200"/>
            </a:lvl5pPr>
            <a:lvl6pPr marL="3047302" indent="0">
              <a:buNone/>
              <a:defRPr sz="1200"/>
            </a:lvl6pPr>
            <a:lvl7pPr marL="3656762" indent="0">
              <a:buNone/>
              <a:defRPr sz="1200"/>
            </a:lvl7pPr>
            <a:lvl8pPr marL="4266221" indent="0">
              <a:buNone/>
              <a:defRPr sz="1200"/>
            </a:lvl8pPr>
            <a:lvl9pPr marL="487568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C8FC1CA-D3E5-5846-BAEB-64977BCD22F7}" type="datetime1">
              <a:rPr lang="de-DE" smtClean="0"/>
              <a:t>22.09.23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6CA085-266C-1649-A4CB-9110C1FAECC7}" type="slidenum">
              <a:rPr lang="en-US" smtClean="0"/>
              <a:t>‹#›</a:t>
            </a:fld>
            <a:endParaRPr lang="en-US"/>
          </a:p>
        </p:txBody>
      </p:sp>
    </p:spTree>
    <p:extLst>
      <p:ext uri="{BB962C8B-B14F-4D97-AF65-F5344CB8AC3E}">
        <p14:creationId xmlns:p14="http://schemas.microsoft.com/office/powerpoint/2010/main" val="38672918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FE46D7-00E5-7A43-BCD7-037E541BA2AC}" type="datetime1">
              <a:rPr lang="de-DE" smtClean="0"/>
              <a:t>22.09.23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CA085-266C-1649-A4CB-9110C1FAECC7}" type="slidenum">
              <a:rPr lang="en-US" smtClean="0"/>
              <a:t>‹#›</a:t>
            </a:fld>
            <a:endParaRPr lang="en-US"/>
          </a:p>
        </p:txBody>
      </p:sp>
    </p:spTree>
    <p:extLst>
      <p:ext uri="{BB962C8B-B14F-4D97-AF65-F5344CB8AC3E}">
        <p14:creationId xmlns:p14="http://schemas.microsoft.com/office/powerpoint/2010/main" val="791536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0415" y="274644"/>
            <a:ext cx="3654531"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593" y="274644"/>
            <a:ext cx="1076468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DA67BF-E258-F849-B209-2FC4A1B2834E}" type="datetime1">
              <a:rPr lang="de-DE" smtClean="0"/>
              <a:t>22.09.23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CA085-266C-1649-A4CB-9110C1FAECC7}" type="slidenum">
              <a:rPr lang="en-US" smtClean="0"/>
              <a:t>‹#›</a:t>
            </a:fld>
            <a:endParaRPr lang="en-US"/>
          </a:p>
        </p:txBody>
      </p:sp>
    </p:spTree>
    <p:extLst>
      <p:ext uri="{BB962C8B-B14F-4D97-AF65-F5344CB8AC3E}">
        <p14:creationId xmlns:p14="http://schemas.microsoft.com/office/powerpoint/2010/main" val="2262117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6" name="Shape 36"/>
          <p:cNvSpPr>
            <a:spLocks noGrp="1"/>
          </p:cNvSpPr>
          <p:nvPr>
            <p:ph type="title"/>
          </p:nvPr>
        </p:nvSpPr>
        <p:spPr>
          <a:xfrm>
            <a:off x="609443" y="274650"/>
            <a:ext cx="11067776" cy="1143002"/>
          </a:xfrm>
          <a:prstGeom prst="rect">
            <a:avLst/>
          </a:prstGeom>
        </p:spPr>
        <p:txBody>
          <a:bodyPr/>
          <a:lstStyle>
            <a:lvl1pPr algn="ctr">
              <a:defRPr cap="none"/>
            </a:lvl1pPr>
          </a:lstStyle>
          <a:p>
            <a:r>
              <a:rPr dirty="0"/>
              <a:t>Title Text</a:t>
            </a:r>
          </a:p>
        </p:txBody>
      </p:sp>
      <p:sp>
        <p:nvSpPr>
          <p:cNvPr id="37" name="Shape 37"/>
          <p:cNvSpPr>
            <a:spLocks noGrp="1"/>
          </p:cNvSpPr>
          <p:nvPr>
            <p:ph type="body" sz="half" idx="1"/>
          </p:nvPr>
        </p:nvSpPr>
        <p:spPr>
          <a:xfrm>
            <a:off x="609441" y="1600204"/>
            <a:ext cx="5383398" cy="4525964"/>
          </a:xfrm>
          <a:prstGeom prst="rect">
            <a:avLst/>
          </a:prstGeom>
        </p:spPr>
        <p:txBody>
          <a:bodyPr/>
          <a:lstStyle>
            <a:lvl1pPr marL="457130" indent="-457130">
              <a:spcBef>
                <a:spcPts val="800"/>
              </a:spcBef>
              <a:buSzPct val="100000"/>
              <a:buFont typeface="Arial"/>
              <a:buChar char="•"/>
              <a:defRPr sz="3733"/>
            </a:lvl1pPr>
            <a:lvl2pPr marL="1049970" indent="-440463">
              <a:spcBef>
                <a:spcPts val="800"/>
              </a:spcBef>
              <a:buSzPct val="100000"/>
              <a:buFont typeface="Arial"/>
              <a:buChar char="–"/>
              <a:defRPr sz="3733"/>
            </a:lvl2pPr>
            <a:lvl3pPr marL="1652698" indent="-433687">
              <a:spcBef>
                <a:spcPts val="800"/>
              </a:spcBef>
              <a:buSzPct val="100000"/>
              <a:buFont typeface="Arial"/>
              <a:buChar char="•"/>
              <a:defRPr sz="3733"/>
            </a:lvl3pPr>
            <a:lvl4pPr marL="2298346" indent="-469825">
              <a:spcBef>
                <a:spcPts val="800"/>
              </a:spcBef>
              <a:buSzPct val="100000"/>
              <a:buFont typeface="Arial"/>
              <a:buChar char="–"/>
              <a:defRPr sz="3733"/>
            </a:lvl4pPr>
            <a:lvl5pPr marL="2907852" indent="-469825">
              <a:spcBef>
                <a:spcPts val="800"/>
              </a:spcBef>
              <a:buSzPct val="100000"/>
              <a:buFont typeface="Arial"/>
              <a:buChar char="»"/>
              <a:defRPr sz="3733"/>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9295592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endParaRPr lang="en-US" dirty="0"/>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308481-037D-2E4D-9752-AC660F1705AA}" type="datetime1">
              <a:rPr lang="de-DE" smtClean="0"/>
              <a:t>22.09.23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583491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7E418E-460F-C241-AD38-C74FF8124107}" type="datetime1">
              <a:rPr lang="de-DE" smtClean="0"/>
              <a:t>22.09.23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3382369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2416339" y="2268141"/>
            <a:ext cx="7356147" cy="2321719"/>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endParaRPr lang="en-US" dirty="0"/>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BA92B6-E1D5-114C-8456-A39CA9180946}" type="datetime1">
              <a:rPr lang="de-DE" smtClean="0"/>
              <a:t>22.09.23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12491694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798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59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92066A-EC8B-F44D-B6AA-3948FCB7F21E}" type="datetime1">
              <a:rPr lang="de-DE" smtClean="0"/>
              <a:t>22.09.23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3433756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C4949B-57C7-3D48-9354-81BF86D728AD}" type="datetime1">
              <a:rPr lang="de-DE" smtClean="0"/>
              <a:t>22.09.23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31802912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C55FC1-3449-7D4E-A5AC-12A4A69043BB}" type="datetime1">
              <a:rPr lang="de-DE" smtClean="0"/>
              <a:t>22.09.23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4421084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523BBD-4D9D-FA49-B61D-A3F96DF51A56}" type="datetime1">
              <a:rPr lang="de-DE" smtClean="0"/>
              <a:t>22.09.23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2617870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FF5B7E-44D9-A144-AC1F-88B831AC4490}" type="datetime1">
              <a:rPr lang="de-DE" smtClean="0"/>
              <a:t>22.09.23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1967828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1838" y="987426"/>
            <a:ext cx="6170593" cy="4873625"/>
          </a:xfrm>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3EDFF9-DEC5-AA48-A8E1-DB47FCF253E5}" type="datetime1">
              <a:rPr lang="de-DE" smtClean="0"/>
              <a:t>22.09.23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23252017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32F4FE-18EF-A84A-9AEA-9F3E81648F2D}" type="datetime1">
              <a:rPr lang="de-DE" smtClean="0"/>
              <a:t>22.09.23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25264237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E1753A-2637-C540-BE48-BD672DF57A82}" type="datetime1">
              <a:rPr lang="de-DE" smtClean="0"/>
              <a:t>22.09.23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18585533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8" name="Title Text"/>
          <p:cNvSpPr txBox="1">
            <a:spLocks noGrp="1"/>
          </p:cNvSpPr>
          <p:nvPr>
            <p:ph type="title"/>
          </p:nvPr>
        </p:nvSpPr>
        <p:spPr>
          <a:prstGeom prst="rect">
            <a:avLst/>
          </a:prstGeom>
        </p:spPr>
        <p:txBody>
          <a:bodyPr/>
          <a:lstStyle/>
          <a:p>
            <a:r>
              <a:t>Title Text</a:t>
            </a:r>
          </a:p>
        </p:txBody>
      </p:sp>
      <p:sp>
        <p:nvSpPr>
          <p:cNvPr id="15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788022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246178" y="446484"/>
            <a:ext cx="3749492" cy="5786438"/>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2193155" y="446484"/>
            <a:ext cx="3749492" cy="2803923"/>
          </a:xfrm>
          <a:prstGeom prst="rect">
            <a:avLst/>
          </a:prstGeom>
        </p:spPr>
        <p:txBody>
          <a:bodyPr anchor="b"/>
          <a:lstStyle>
            <a:lvl1pPr>
              <a:defRPr sz="4199"/>
            </a:lvl1pPr>
          </a:lstStyle>
          <a:p>
            <a:r>
              <a:t>Title Text</a:t>
            </a:r>
          </a:p>
        </p:txBody>
      </p:sp>
      <p:sp>
        <p:nvSpPr>
          <p:cNvPr id="40" name="Shape 40"/>
          <p:cNvSpPr>
            <a:spLocks noGrp="1"/>
          </p:cNvSpPr>
          <p:nvPr>
            <p:ph type="body" sz="quarter" idx="1"/>
          </p:nvPr>
        </p:nvSpPr>
        <p:spPr>
          <a:xfrm>
            <a:off x="2193155" y="3348633"/>
            <a:ext cx="3749492" cy="2884290"/>
          </a:xfrm>
          <a:prstGeom prst="rect">
            <a:avLst/>
          </a:prstGeom>
        </p:spPr>
        <p:txBody>
          <a:bodyPr anchor="t"/>
          <a:lstStyle>
            <a:lvl1pPr marL="0" indent="0" algn="ctr">
              <a:spcBef>
                <a:spcPts val="0"/>
              </a:spcBef>
              <a:buSzTx/>
              <a:buNone/>
              <a:defRPr sz="2200"/>
            </a:lvl1pPr>
            <a:lvl2pPr marL="0" indent="114277" algn="ctr">
              <a:spcBef>
                <a:spcPts val="0"/>
              </a:spcBef>
              <a:buSzTx/>
              <a:buNone/>
              <a:defRPr sz="2200"/>
            </a:lvl2pPr>
            <a:lvl3pPr marL="0" indent="228554" algn="ctr">
              <a:spcBef>
                <a:spcPts val="0"/>
              </a:spcBef>
              <a:buSzTx/>
              <a:buNone/>
              <a:defRPr sz="2200"/>
            </a:lvl3pPr>
            <a:lvl4pPr marL="0" indent="342831" algn="ctr">
              <a:spcBef>
                <a:spcPts val="0"/>
              </a:spcBef>
              <a:buSzTx/>
              <a:buNone/>
              <a:defRPr sz="2200"/>
            </a:lvl4pPr>
            <a:lvl5pPr marL="0" indent="457109"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endParaRPr lang="en-US" dirty="0"/>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CE903E-34BB-F04C-B3E6-ACCB76872254}" type="datetime1">
              <a:rPr lang="de-DE" smtClean="0"/>
              <a:t>22.09.23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26361305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AA727B-7624-F34C-8E22-6A2EF791099E}" type="datetime1">
              <a:rPr lang="de-DE" smtClean="0"/>
              <a:t>22.09.23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30917661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endParaRPr lang="en-US" dirty="0"/>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C13DED-AEC4-AF47-A8B8-93A49DCB8E65}" type="datetime1">
              <a:rPr lang="de-DE" smtClean="0"/>
              <a:t>22.09.23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2435078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798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59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FBB98A-04B5-3948-AD73-82A711A920FF}" type="datetime1">
              <a:rPr lang="de-DE" smtClean="0"/>
              <a:t>22.09.23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42211060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23B7A5-C070-514D-B9FD-D1F23BD351FC}" type="datetime1">
              <a:rPr lang="de-DE" smtClean="0"/>
              <a:t>22.09.23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986763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F7D446-554D-B44E-B922-C746EC634705}" type="datetime1">
              <a:rPr lang="de-DE" smtClean="0"/>
              <a:t>22.09.23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20854383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ADD2F-C5CF-2441-869A-BE9867AD8988}" type="datetime1">
              <a:rPr lang="de-DE" smtClean="0"/>
              <a:t>22.09.23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11779137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8E86B16-497E-3344-985B-BB84E5AE8D35}" type="datetime1">
              <a:rPr lang="de-DE" smtClean="0"/>
              <a:t>22.09.23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224213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1838" y="987426"/>
            <a:ext cx="6170593" cy="4873625"/>
          </a:xfrm>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1A0D46-1A02-584D-BA21-982A1221D79F}" type="datetime1">
              <a:rPr lang="de-DE" smtClean="0"/>
              <a:t>22.09.23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36687359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52BBA6-F50B-6840-9138-410BBAAA1E39}" type="datetime1">
              <a:rPr lang="de-DE" smtClean="0"/>
              <a:t>22.09.23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3382451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98BE6-08F5-524A-B712-F1E6EB4848F6}" type="datetime1">
              <a:rPr lang="de-DE" smtClean="0"/>
              <a:t>22.09.23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9658286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8" name="Title Text"/>
          <p:cNvSpPr txBox="1">
            <a:spLocks noGrp="1"/>
          </p:cNvSpPr>
          <p:nvPr>
            <p:ph type="title"/>
          </p:nvPr>
        </p:nvSpPr>
        <p:spPr>
          <a:prstGeom prst="rect">
            <a:avLst/>
          </a:prstGeom>
        </p:spPr>
        <p:txBody>
          <a:bodyPr/>
          <a:lstStyle/>
          <a:p>
            <a:r>
              <a:t>Title Text</a:t>
            </a:r>
          </a:p>
        </p:txBody>
      </p:sp>
      <p:sp>
        <p:nvSpPr>
          <p:cNvPr id="15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412604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9A6F4-2AFA-F94F-B691-9E5E54E80A36}"/>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endParaRPr lang="de-DE"/>
          </a:p>
        </p:txBody>
      </p:sp>
      <p:sp>
        <p:nvSpPr>
          <p:cNvPr id="3" name="Subtitle 2">
            <a:extLst>
              <a:ext uri="{FF2B5EF4-FFF2-40B4-BE49-F238E27FC236}">
                <a16:creationId xmlns:a16="http://schemas.microsoft.com/office/drawing/2014/main" id="{217E08C9-3A59-3348-966A-BBA83191366E}"/>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de-DE"/>
          </a:p>
        </p:txBody>
      </p:sp>
      <p:sp>
        <p:nvSpPr>
          <p:cNvPr id="4" name="Date Placeholder 3">
            <a:extLst>
              <a:ext uri="{FF2B5EF4-FFF2-40B4-BE49-F238E27FC236}">
                <a16:creationId xmlns:a16="http://schemas.microsoft.com/office/drawing/2014/main" id="{3DCD636E-7D5E-104E-A814-E8A48293620A}"/>
              </a:ext>
            </a:extLst>
          </p:cNvPr>
          <p:cNvSpPr>
            <a:spLocks noGrp="1"/>
          </p:cNvSpPr>
          <p:nvPr>
            <p:ph type="dt" sz="half" idx="10"/>
          </p:nvPr>
        </p:nvSpPr>
        <p:spPr/>
        <p:txBody>
          <a:bodyPr/>
          <a:lstStyle/>
          <a:p>
            <a:fld id="{5BF66834-56F6-E74E-B6F7-61D731FAE41B}" type="datetime1">
              <a:rPr lang="de-DE" smtClean="0"/>
              <a:t>22.09.23</a:t>
            </a:fld>
            <a:endParaRPr lang="de-DE"/>
          </a:p>
        </p:txBody>
      </p:sp>
      <p:sp>
        <p:nvSpPr>
          <p:cNvPr id="5" name="Footer Placeholder 4">
            <a:extLst>
              <a:ext uri="{FF2B5EF4-FFF2-40B4-BE49-F238E27FC236}">
                <a16:creationId xmlns:a16="http://schemas.microsoft.com/office/drawing/2014/main" id="{F537CBA0-24B3-5E44-B8C0-9729DA691F85}"/>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B0C1D3B8-E923-554F-8E46-BA29AC9BDF1E}"/>
              </a:ext>
            </a:extLst>
          </p:cNvPr>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14907987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ACDB-E07A-7949-A6A7-96A1CE457BE1}"/>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B874F449-1FCC-4A4E-A4C3-6864C86D1B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69423DD5-41DB-C541-8927-190E17C525FF}"/>
              </a:ext>
            </a:extLst>
          </p:cNvPr>
          <p:cNvSpPr>
            <a:spLocks noGrp="1"/>
          </p:cNvSpPr>
          <p:nvPr>
            <p:ph type="dt" sz="half" idx="10"/>
          </p:nvPr>
        </p:nvSpPr>
        <p:spPr/>
        <p:txBody>
          <a:bodyPr/>
          <a:lstStyle/>
          <a:p>
            <a:fld id="{DE9B8E52-BC08-6441-B971-99D064EC439C}" type="datetime1">
              <a:rPr lang="de-DE" smtClean="0"/>
              <a:t>22.09.23</a:t>
            </a:fld>
            <a:endParaRPr lang="de-DE"/>
          </a:p>
        </p:txBody>
      </p:sp>
      <p:sp>
        <p:nvSpPr>
          <p:cNvPr id="5" name="Footer Placeholder 4">
            <a:extLst>
              <a:ext uri="{FF2B5EF4-FFF2-40B4-BE49-F238E27FC236}">
                <a16:creationId xmlns:a16="http://schemas.microsoft.com/office/drawing/2014/main" id="{E49BE5D3-C63B-9346-AB97-3F78EA5EDF88}"/>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1FA78110-FCE4-7C4B-B6E9-3DD29A9831C9}"/>
              </a:ext>
            </a:extLst>
          </p:cNvPr>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3061588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1FD56-AF46-7B49-9091-8B3194D0E3F7}"/>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endParaRPr lang="de-DE"/>
          </a:p>
        </p:txBody>
      </p:sp>
      <p:sp>
        <p:nvSpPr>
          <p:cNvPr id="3" name="Text Placeholder 2">
            <a:extLst>
              <a:ext uri="{FF2B5EF4-FFF2-40B4-BE49-F238E27FC236}">
                <a16:creationId xmlns:a16="http://schemas.microsoft.com/office/drawing/2014/main" id="{03D9A72A-BFCC-CF41-A723-66945571B507}"/>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D2A7BC5-4E8B-4C4D-8358-27C96172C167}"/>
              </a:ext>
            </a:extLst>
          </p:cNvPr>
          <p:cNvSpPr>
            <a:spLocks noGrp="1"/>
          </p:cNvSpPr>
          <p:nvPr>
            <p:ph type="dt" sz="half" idx="10"/>
          </p:nvPr>
        </p:nvSpPr>
        <p:spPr/>
        <p:txBody>
          <a:bodyPr/>
          <a:lstStyle/>
          <a:p>
            <a:fld id="{16710F44-B5FA-9D4B-A294-274CC77EA67D}" type="datetime1">
              <a:rPr lang="de-DE" smtClean="0"/>
              <a:t>22.09.23</a:t>
            </a:fld>
            <a:endParaRPr lang="de-DE"/>
          </a:p>
        </p:txBody>
      </p:sp>
      <p:sp>
        <p:nvSpPr>
          <p:cNvPr id="5" name="Footer Placeholder 4">
            <a:extLst>
              <a:ext uri="{FF2B5EF4-FFF2-40B4-BE49-F238E27FC236}">
                <a16:creationId xmlns:a16="http://schemas.microsoft.com/office/drawing/2014/main" id="{D7B57A9F-88A9-8048-B48E-DCBC89A0AE88}"/>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A0832315-E2F7-4544-89E9-F84725D411B1}"/>
              </a:ext>
            </a:extLst>
          </p:cNvPr>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7880756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1E5AB-04C7-4E43-AB81-0C41E86321D5}"/>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8854CADF-EEF3-8545-AA0E-5E472F46F987}"/>
              </a:ext>
            </a:extLst>
          </p:cNvPr>
          <p:cNvSpPr>
            <a:spLocks noGrp="1"/>
          </p:cNvSpPr>
          <p:nvPr>
            <p:ph sz="half" idx="1"/>
          </p:nvPr>
        </p:nvSpPr>
        <p:spPr>
          <a:xfrm>
            <a:off x="83798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a:extLst>
              <a:ext uri="{FF2B5EF4-FFF2-40B4-BE49-F238E27FC236}">
                <a16:creationId xmlns:a16="http://schemas.microsoft.com/office/drawing/2014/main" id="{CE3DC86A-1A97-1E4D-9698-0EAF26F1D04E}"/>
              </a:ext>
            </a:extLst>
          </p:cNvPr>
          <p:cNvSpPr>
            <a:spLocks noGrp="1"/>
          </p:cNvSpPr>
          <p:nvPr>
            <p:ph sz="half" idx="2"/>
          </p:nvPr>
        </p:nvSpPr>
        <p:spPr>
          <a:xfrm>
            <a:off x="617059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a:extLst>
              <a:ext uri="{FF2B5EF4-FFF2-40B4-BE49-F238E27FC236}">
                <a16:creationId xmlns:a16="http://schemas.microsoft.com/office/drawing/2014/main" id="{05AD6366-1689-2745-AADF-6FC824FB9C69}"/>
              </a:ext>
            </a:extLst>
          </p:cNvPr>
          <p:cNvSpPr>
            <a:spLocks noGrp="1"/>
          </p:cNvSpPr>
          <p:nvPr>
            <p:ph type="dt" sz="half" idx="10"/>
          </p:nvPr>
        </p:nvSpPr>
        <p:spPr/>
        <p:txBody>
          <a:bodyPr/>
          <a:lstStyle/>
          <a:p>
            <a:fld id="{C23A5B3A-2CD9-054D-A0B0-5D62EF004475}" type="datetime1">
              <a:rPr lang="de-DE" smtClean="0"/>
              <a:t>22.09.23</a:t>
            </a:fld>
            <a:endParaRPr lang="de-DE"/>
          </a:p>
        </p:txBody>
      </p:sp>
      <p:sp>
        <p:nvSpPr>
          <p:cNvPr id="6" name="Footer Placeholder 5">
            <a:extLst>
              <a:ext uri="{FF2B5EF4-FFF2-40B4-BE49-F238E27FC236}">
                <a16:creationId xmlns:a16="http://schemas.microsoft.com/office/drawing/2014/main" id="{D44BD17B-A13F-4E4D-BBA0-2098D221474E}"/>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0F21AF31-3E19-A641-A02C-012D86019378}"/>
              </a:ext>
            </a:extLst>
          </p:cNvPr>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10822153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7280-EBE1-6B42-A2CF-00E2DAFF8B22}"/>
              </a:ext>
            </a:extLst>
          </p:cNvPr>
          <p:cNvSpPr>
            <a:spLocks noGrp="1"/>
          </p:cNvSpPr>
          <p:nvPr>
            <p:ph type="title"/>
          </p:nvPr>
        </p:nvSpPr>
        <p:spPr>
          <a:xfrm>
            <a:off x="839569" y="365126"/>
            <a:ext cx="10512862" cy="1325563"/>
          </a:xfrm>
        </p:spPr>
        <p:txBody>
          <a:bodyPr/>
          <a:lstStyle/>
          <a:p>
            <a:r>
              <a:rPr lang="en-US"/>
              <a:t>Click to edit Master title style</a:t>
            </a:r>
            <a:endParaRPr lang="de-DE"/>
          </a:p>
        </p:txBody>
      </p:sp>
      <p:sp>
        <p:nvSpPr>
          <p:cNvPr id="3" name="Text Placeholder 2">
            <a:extLst>
              <a:ext uri="{FF2B5EF4-FFF2-40B4-BE49-F238E27FC236}">
                <a16:creationId xmlns:a16="http://schemas.microsoft.com/office/drawing/2014/main" id="{50B0B893-215F-FC4C-A12D-A1AF22E30DA4}"/>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F4D249D-104E-A141-8D7A-B181FD49A1A4}"/>
              </a:ext>
            </a:extLst>
          </p:cNvPr>
          <p:cNvSpPr>
            <a:spLocks noGrp="1"/>
          </p:cNvSpPr>
          <p:nvPr>
            <p:ph sz="half" idx="2"/>
          </p:nvPr>
        </p:nvSpPr>
        <p:spPr>
          <a:xfrm>
            <a:off x="839570" y="2505075"/>
            <a:ext cx="515644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a:extLst>
              <a:ext uri="{FF2B5EF4-FFF2-40B4-BE49-F238E27FC236}">
                <a16:creationId xmlns:a16="http://schemas.microsoft.com/office/drawing/2014/main" id="{5E9CB185-E703-5246-A752-429E79D9F2BE}"/>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D2273A2-DA2E-5148-875D-135293A27A31}"/>
              </a:ext>
            </a:extLst>
          </p:cNvPr>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a:extLst>
              <a:ext uri="{FF2B5EF4-FFF2-40B4-BE49-F238E27FC236}">
                <a16:creationId xmlns:a16="http://schemas.microsoft.com/office/drawing/2014/main" id="{8EFCBD0B-EBBF-7E4A-96D3-9268FE87C58A}"/>
              </a:ext>
            </a:extLst>
          </p:cNvPr>
          <p:cNvSpPr>
            <a:spLocks noGrp="1"/>
          </p:cNvSpPr>
          <p:nvPr>
            <p:ph type="dt" sz="half" idx="10"/>
          </p:nvPr>
        </p:nvSpPr>
        <p:spPr/>
        <p:txBody>
          <a:bodyPr/>
          <a:lstStyle/>
          <a:p>
            <a:fld id="{A3D8CD53-CAB2-8A49-AFBB-35D1ABB27116}" type="datetime1">
              <a:rPr lang="de-DE" smtClean="0"/>
              <a:t>22.09.23</a:t>
            </a:fld>
            <a:endParaRPr lang="de-DE"/>
          </a:p>
        </p:txBody>
      </p:sp>
      <p:sp>
        <p:nvSpPr>
          <p:cNvPr id="8" name="Footer Placeholder 7">
            <a:extLst>
              <a:ext uri="{FF2B5EF4-FFF2-40B4-BE49-F238E27FC236}">
                <a16:creationId xmlns:a16="http://schemas.microsoft.com/office/drawing/2014/main" id="{925E4A3F-1D72-1542-B735-6C9999F95136}"/>
              </a:ext>
            </a:extLst>
          </p:cNvPr>
          <p:cNvSpPr>
            <a:spLocks noGrp="1"/>
          </p:cNvSpPr>
          <p:nvPr>
            <p:ph type="ftr" sz="quarter" idx="11"/>
          </p:nvPr>
        </p:nvSpPr>
        <p:spPr/>
        <p:txBody>
          <a:bodyPr/>
          <a:lstStyle/>
          <a:p>
            <a:endParaRPr lang="de-DE"/>
          </a:p>
        </p:txBody>
      </p:sp>
      <p:sp>
        <p:nvSpPr>
          <p:cNvPr id="9" name="Slide Number Placeholder 8">
            <a:extLst>
              <a:ext uri="{FF2B5EF4-FFF2-40B4-BE49-F238E27FC236}">
                <a16:creationId xmlns:a16="http://schemas.microsoft.com/office/drawing/2014/main" id="{7923CB59-BFAD-5745-9535-7039204FBF93}"/>
              </a:ext>
            </a:extLst>
          </p:cNvPr>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11524527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3326C-606A-4B4E-8676-7CFB0BB79BD8}"/>
              </a:ext>
            </a:extLst>
          </p:cNvPr>
          <p:cNvSpPr>
            <a:spLocks noGrp="1"/>
          </p:cNvSpPr>
          <p:nvPr>
            <p:ph type="title"/>
          </p:nvPr>
        </p:nvSpPr>
        <p:spPr/>
        <p:txBody>
          <a:bodyPr/>
          <a:lstStyle/>
          <a:p>
            <a:r>
              <a:rPr lang="en-US"/>
              <a:t>Click to edit Master title style</a:t>
            </a:r>
            <a:endParaRPr lang="de-DE"/>
          </a:p>
        </p:txBody>
      </p:sp>
      <p:sp>
        <p:nvSpPr>
          <p:cNvPr id="3" name="Date Placeholder 2">
            <a:extLst>
              <a:ext uri="{FF2B5EF4-FFF2-40B4-BE49-F238E27FC236}">
                <a16:creationId xmlns:a16="http://schemas.microsoft.com/office/drawing/2014/main" id="{0E7913ED-5848-ED4E-A37E-2565DC74BAB4}"/>
              </a:ext>
            </a:extLst>
          </p:cNvPr>
          <p:cNvSpPr>
            <a:spLocks noGrp="1"/>
          </p:cNvSpPr>
          <p:nvPr>
            <p:ph type="dt" sz="half" idx="10"/>
          </p:nvPr>
        </p:nvSpPr>
        <p:spPr/>
        <p:txBody>
          <a:bodyPr/>
          <a:lstStyle/>
          <a:p>
            <a:fld id="{6A22A0FA-8204-8A43-B8DE-2195B0119FCE}" type="datetime1">
              <a:rPr lang="de-DE" smtClean="0"/>
              <a:t>22.09.23</a:t>
            </a:fld>
            <a:endParaRPr lang="de-DE"/>
          </a:p>
        </p:txBody>
      </p:sp>
      <p:sp>
        <p:nvSpPr>
          <p:cNvPr id="4" name="Footer Placeholder 3">
            <a:extLst>
              <a:ext uri="{FF2B5EF4-FFF2-40B4-BE49-F238E27FC236}">
                <a16:creationId xmlns:a16="http://schemas.microsoft.com/office/drawing/2014/main" id="{48225204-5885-2346-98E9-279D47674417}"/>
              </a:ext>
            </a:extLst>
          </p:cNvPr>
          <p:cNvSpPr>
            <a:spLocks noGrp="1"/>
          </p:cNvSpPr>
          <p:nvPr>
            <p:ph type="ftr" sz="quarter" idx="11"/>
          </p:nvPr>
        </p:nvSpPr>
        <p:spPr/>
        <p:txBody>
          <a:bodyPr/>
          <a:lstStyle/>
          <a:p>
            <a:endParaRPr lang="de-DE"/>
          </a:p>
        </p:txBody>
      </p:sp>
      <p:sp>
        <p:nvSpPr>
          <p:cNvPr id="5" name="Slide Number Placeholder 4">
            <a:extLst>
              <a:ext uri="{FF2B5EF4-FFF2-40B4-BE49-F238E27FC236}">
                <a16:creationId xmlns:a16="http://schemas.microsoft.com/office/drawing/2014/main" id="{EA1819CB-034D-9E4D-A21D-23BF8EA628ED}"/>
              </a:ext>
            </a:extLst>
          </p:cNvPr>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20169503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FC82D-CCFF-0E41-AFDF-7FBB53AB2F65}"/>
              </a:ext>
            </a:extLst>
          </p:cNvPr>
          <p:cNvSpPr>
            <a:spLocks noGrp="1"/>
          </p:cNvSpPr>
          <p:nvPr>
            <p:ph type="dt" sz="half" idx="10"/>
          </p:nvPr>
        </p:nvSpPr>
        <p:spPr/>
        <p:txBody>
          <a:bodyPr/>
          <a:lstStyle/>
          <a:p>
            <a:fld id="{3AC89538-C8C2-D54B-9CD4-96DFFB534767}" type="datetime1">
              <a:rPr lang="de-DE" smtClean="0"/>
              <a:t>22.09.23</a:t>
            </a:fld>
            <a:endParaRPr lang="de-DE"/>
          </a:p>
        </p:txBody>
      </p:sp>
      <p:sp>
        <p:nvSpPr>
          <p:cNvPr id="3" name="Footer Placeholder 2">
            <a:extLst>
              <a:ext uri="{FF2B5EF4-FFF2-40B4-BE49-F238E27FC236}">
                <a16:creationId xmlns:a16="http://schemas.microsoft.com/office/drawing/2014/main" id="{C782811B-02CA-3A4D-A9A0-8C38D01B3EBC}"/>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BAEB14DB-6F10-744E-B3E7-AC46DC135AB9}"/>
              </a:ext>
            </a:extLst>
          </p:cNvPr>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27075466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E41BF-9282-5A4E-A5D9-9900CBF3E827}"/>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de-DE"/>
          </a:p>
        </p:txBody>
      </p:sp>
      <p:sp>
        <p:nvSpPr>
          <p:cNvPr id="3" name="Content Placeholder 2">
            <a:extLst>
              <a:ext uri="{FF2B5EF4-FFF2-40B4-BE49-F238E27FC236}">
                <a16:creationId xmlns:a16="http://schemas.microsoft.com/office/drawing/2014/main" id="{778F4DB1-7929-E149-86C7-AC8A538A293A}"/>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a:extLst>
              <a:ext uri="{FF2B5EF4-FFF2-40B4-BE49-F238E27FC236}">
                <a16:creationId xmlns:a16="http://schemas.microsoft.com/office/drawing/2014/main" id="{A7A105D0-39E1-1A43-9D73-B299159598F3}"/>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281D11-8971-FE41-BEDA-B457FEEB95CB}"/>
              </a:ext>
            </a:extLst>
          </p:cNvPr>
          <p:cNvSpPr>
            <a:spLocks noGrp="1"/>
          </p:cNvSpPr>
          <p:nvPr>
            <p:ph type="dt" sz="half" idx="10"/>
          </p:nvPr>
        </p:nvSpPr>
        <p:spPr/>
        <p:txBody>
          <a:bodyPr/>
          <a:lstStyle/>
          <a:p>
            <a:fld id="{55FB04EB-C42C-7343-AE16-9EBEF291BAAF}" type="datetime1">
              <a:rPr lang="de-DE" smtClean="0"/>
              <a:t>22.09.23</a:t>
            </a:fld>
            <a:endParaRPr lang="de-DE"/>
          </a:p>
        </p:txBody>
      </p:sp>
      <p:sp>
        <p:nvSpPr>
          <p:cNvPr id="6" name="Footer Placeholder 5">
            <a:extLst>
              <a:ext uri="{FF2B5EF4-FFF2-40B4-BE49-F238E27FC236}">
                <a16:creationId xmlns:a16="http://schemas.microsoft.com/office/drawing/2014/main" id="{E21CD93C-065F-C145-B9A6-7DACB8522DED}"/>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4EF9C3A5-5908-9E40-9AE4-232D38380B25}"/>
              </a:ext>
            </a:extLst>
          </p:cNvPr>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256704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76E10-DB28-9D4A-B866-755AB64D1DF8}"/>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de-DE"/>
          </a:p>
        </p:txBody>
      </p:sp>
      <p:sp>
        <p:nvSpPr>
          <p:cNvPr id="3" name="Picture Placeholder 2">
            <a:extLst>
              <a:ext uri="{FF2B5EF4-FFF2-40B4-BE49-F238E27FC236}">
                <a16:creationId xmlns:a16="http://schemas.microsoft.com/office/drawing/2014/main" id="{38A39A44-AAA9-C440-A182-48311B5AB959}"/>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de-DE"/>
          </a:p>
        </p:txBody>
      </p:sp>
      <p:sp>
        <p:nvSpPr>
          <p:cNvPr id="4" name="Text Placeholder 3">
            <a:extLst>
              <a:ext uri="{FF2B5EF4-FFF2-40B4-BE49-F238E27FC236}">
                <a16:creationId xmlns:a16="http://schemas.microsoft.com/office/drawing/2014/main" id="{8EAD11AB-1129-2A44-B226-279F43F85B3C}"/>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3691E9-5D7F-A347-A5D7-0AEBA892A53D}"/>
              </a:ext>
            </a:extLst>
          </p:cNvPr>
          <p:cNvSpPr>
            <a:spLocks noGrp="1"/>
          </p:cNvSpPr>
          <p:nvPr>
            <p:ph type="dt" sz="half" idx="10"/>
          </p:nvPr>
        </p:nvSpPr>
        <p:spPr/>
        <p:txBody>
          <a:bodyPr/>
          <a:lstStyle/>
          <a:p>
            <a:fld id="{2CA287B9-AA22-414F-900A-56BBEAFDC7D2}" type="datetime1">
              <a:rPr lang="de-DE" smtClean="0"/>
              <a:t>22.09.23</a:t>
            </a:fld>
            <a:endParaRPr lang="de-DE"/>
          </a:p>
        </p:txBody>
      </p:sp>
      <p:sp>
        <p:nvSpPr>
          <p:cNvPr id="6" name="Footer Placeholder 5">
            <a:extLst>
              <a:ext uri="{FF2B5EF4-FFF2-40B4-BE49-F238E27FC236}">
                <a16:creationId xmlns:a16="http://schemas.microsoft.com/office/drawing/2014/main" id="{2BC8B49E-D244-9641-AE59-53A5A781DB9B}"/>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CF0A9A01-8AC3-154E-BB26-6D43F14022F5}"/>
              </a:ext>
            </a:extLst>
          </p:cNvPr>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39435933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A1BC3-EAC5-8347-8270-67260B7C2622}"/>
              </a:ext>
            </a:extLst>
          </p:cNvPr>
          <p:cNvSpPr>
            <a:spLocks noGrp="1"/>
          </p:cNvSpPr>
          <p:nvPr>
            <p:ph type="title"/>
          </p:nvPr>
        </p:nvSpPr>
        <p:spPr/>
        <p:txBody>
          <a:bodyPr/>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2CF151E9-6D0E-6742-B3EC-4988CD49FF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F277241B-AE33-D74F-9BD0-C9C4F76C0086}"/>
              </a:ext>
            </a:extLst>
          </p:cNvPr>
          <p:cNvSpPr>
            <a:spLocks noGrp="1"/>
          </p:cNvSpPr>
          <p:nvPr>
            <p:ph type="dt" sz="half" idx="10"/>
          </p:nvPr>
        </p:nvSpPr>
        <p:spPr/>
        <p:txBody>
          <a:bodyPr/>
          <a:lstStyle/>
          <a:p>
            <a:fld id="{9687B394-969B-874D-BFCC-A00E04D9E802}" type="datetime1">
              <a:rPr lang="de-DE" smtClean="0"/>
              <a:t>22.09.23</a:t>
            </a:fld>
            <a:endParaRPr lang="de-DE"/>
          </a:p>
        </p:txBody>
      </p:sp>
      <p:sp>
        <p:nvSpPr>
          <p:cNvPr id="5" name="Footer Placeholder 4">
            <a:extLst>
              <a:ext uri="{FF2B5EF4-FFF2-40B4-BE49-F238E27FC236}">
                <a16:creationId xmlns:a16="http://schemas.microsoft.com/office/drawing/2014/main" id="{5581D0E0-82DE-3641-A452-D9869CE139EE}"/>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212F9421-FE71-4440-A988-CC220EDC0926}"/>
              </a:ext>
            </a:extLst>
          </p:cNvPr>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20378002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C027-593D-E84B-A8DB-ED17805E77EF}"/>
              </a:ext>
            </a:extLst>
          </p:cNvPr>
          <p:cNvSpPr>
            <a:spLocks noGrp="1"/>
          </p:cNvSpPr>
          <p:nvPr>
            <p:ph type="title" orient="vert"/>
          </p:nvPr>
        </p:nvSpPr>
        <p:spPr>
          <a:xfrm>
            <a:off x="8722628" y="365125"/>
            <a:ext cx="2628215" cy="5811838"/>
          </a:xfrm>
        </p:spPr>
        <p:txBody>
          <a:bodyPr vert="eaVert"/>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625128FD-B3AC-4742-837D-967517B91803}"/>
              </a:ext>
            </a:extLst>
          </p:cNvPr>
          <p:cNvSpPr>
            <a:spLocks noGrp="1"/>
          </p:cNvSpPr>
          <p:nvPr>
            <p:ph type="body" orient="vert" idx="1"/>
          </p:nvPr>
        </p:nvSpPr>
        <p:spPr>
          <a:xfrm>
            <a:off x="837982" y="365125"/>
            <a:ext cx="773228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01EB4571-8E28-564E-8AB5-6A45C255D64B}"/>
              </a:ext>
            </a:extLst>
          </p:cNvPr>
          <p:cNvSpPr>
            <a:spLocks noGrp="1"/>
          </p:cNvSpPr>
          <p:nvPr>
            <p:ph type="dt" sz="half" idx="10"/>
          </p:nvPr>
        </p:nvSpPr>
        <p:spPr/>
        <p:txBody>
          <a:bodyPr/>
          <a:lstStyle/>
          <a:p>
            <a:fld id="{C2FEF91F-F044-1049-B483-36C542F712D8}" type="datetime1">
              <a:rPr lang="de-DE" smtClean="0"/>
              <a:t>22.09.23</a:t>
            </a:fld>
            <a:endParaRPr lang="de-DE"/>
          </a:p>
        </p:txBody>
      </p:sp>
      <p:sp>
        <p:nvSpPr>
          <p:cNvPr id="5" name="Footer Placeholder 4">
            <a:extLst>
              <a:ext uri="{FF2B5EF4-FFF2-40B4-BE49-F238E27FC236}">
                <a16:creationId xmlns:a16="http://schemas.microsoft.com/office/drawing/2014/main" id="{7727B85C-47CB-B24E-BB87-3CFE3C9EC0BE}"/>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443F3E98-6A1D-234C-81CB-4D0DF4A45C07}"/>
              </a:ext>
            </a:extLst>
          </p:cNvPr>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443805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6246178" y="1830586"/>
            <a:ext cx="3749492" cy="4420196"/>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quarter" idx="1"/>
          </p:nvPr>
        </p:nvSpPr>
        <p:spPr>
          <a:xfrm>
            <a:off x="2193155" y="1830586"/>
            <a:ext cx="3749492" cy="4420196"/>
          </a:xfrm>
          <a:prstGeom prst="rect">
            <a:avLst/>
          </a:prstGeom>
        </p:spPr>
        <p:txBody>
          <a:bodyPr/>
          <a:lstStyle>
            <a:lvl1pPr marL="232635" indent="-232635">
              <a:spcBef>
                <a:spcPts val="2250"/>
              </a:spcBef>
              <a:defRPr sz="1900"/>
            </a:lvl1pPr>
            <a:lvl2pPr marL="404051" indent="-232635">
              <a:spcBef>
                <a:spcPts val="2250"/>
              </a:spcBef>
              <a:defRPr sz="1900"/>
            </a:lvl2pPr>
            <a:lvl3pPr marL="575467" indent="-232635">
              <a:spcBef>
                <a:spcPts val="2250"/>
              </a:spcBef>
              <a:defRPr sz="1900"/>
            </a:lvl3pPr>
            <a:lvl4pPr marL="746883" indent="-232635">
              <a:spcBef>
                <a:spcPts val="2250"/>
              </a:spcBef>
              <a:defRPr sz="1900"/>
            </a:lvl4pPr>
            <a:lvl5pPr marL="918298" indent="-232635">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2193155" y="892969"/>
            <a:ext cx="7802515"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246178" y="3580805"/>
            <a:ext cx="3749492" cy="2652118"/>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250548" y="625078"/>
            <a:ext cx="3749493" cy="2652118"/>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2193155" y="625078"/>
            <a:ext cx="3749492" cy="5607844"/>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2193155" y="312539"/>
            <a:ext cx="7802515" cy="1518047"/>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rPr dirty="0"/>
              <a:t>Title Text</a:t>
            </a:r>
          </a:p>
        </p:txBody>
      </p:sp>
      <p:sp>
        <p:nvSpPr>
          <p:cNvPr id="3" name="Shape 3"/>
          <p:cNvSpPr>
            <a:spLocks noGrp="1"/>
          </p:cNvSpPr>
          <p:nvPr>
            <p:ph type="body" idx="1"/>
          </p:nvPr>
        </p:nvSpPr>
        <p:spPr>
          <a:xfrm>
            <a:off x="2193155" y="1830586"/>
            <a:ext cx="7802515" cy="442019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5916024" y="6505277"/>
            <a:ext cx="347851" cy="328935"/>
          </a:xfrm>
          <a:prstGeom prst="rect">
            <a:avLst/>
          </a:prstGeom>
          <a:ln w="12700">
            <a:miter lim="400000"/>
          </a:ln>
        </p:spPr>
        <p:txBody>
          <a:bodyPr wrap="none" lIns="71437" tIns="71437" rIns="71437" bIns="71437">
            <a:spAutoFit/>
          </a:bodyPr>
          <a:lstStyle>
            <a:lvl1pP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hf hdr="0" ftr="0" dt="0"/>
  <p:txStyles>
    <p:titleStyle>
      <a:lvl1pPr marL="0" marR="0" indent="0" algn="ctr" defTabSz="410683" rtl="0" latinLnBrk="0">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1pPr>
      <a:lvl2pPr marL="0" marR="0" indent="114277" algn="ctr" defTabSz="410683" rtl="0" latinLnBrk="0">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2pPr>
      <a:lvl3pPr marL="0" marR="0" indent="228554" algn="ctr" defTabSz="410683" rtl="0" latinLnBrk="0">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3pPr>
      <a:lvl4pPr marL="0" marR="0" indent="342831" algn="ctr" defTabSz="410683" rtl="0" latinLnBrk="0">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4pPr>
      <a:lvl5pPr marL="0" marR="0" indent="457109" algn="ctr" defTabSz="410683" rtl="0" latinLnBrk="0">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5pPr>
      <a:lvl6pPr marL="0" marR="0" indent="571386" algn="ctr" defTabSz="410683" rtl="0" latinLnBrk="0">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6pPr>
      <a:lvl7pPr marL="0" marR="0" indent="685663" algn="ctr" defTabSz="410683" rtl="0" latinLnBrk="0">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7pPr>
      <a:lvl8pPr marL="0" marR="0" indent="799940" algn="ctr" defTabSz="410683" rtl="0" latinLnBrk="0">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8pPr>
      <a:lvl9pPr marL="0" marR="0" indent="914217" algn="ctr" defTabSz="410683" rtl="0" latinLnBrk="0">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9pPr>
    </p:titleStyle>
    <p:bodyStyle>
      <a:lvl1pPr marL="308619" marR="0" indent="-308619" algn="l" defTabSz="410683" rtl="0" latinLnBrk="0">
        <a:lnSpc>
          <a:spcPct val="100000"/>
        </a:lnSpc>
        <a:spcBef>
          <a:spcPts val="2949"/>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1pPr>
      <a:lvl2pPr marL="530824" marR="0" indent="-308619" algn="l" defTabSz="410683" rtl="0" latinLnBrk="0">
        <a:lnSpc>
          <a:spcPct val="100000"/>
        </a:lnSpc>
        <a:spcBef>
          <a:spcPts val="2949"/>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2pPr>
      <a:lvl3pPr marL="753030" marR="0" indent="-308619" algn="l" defTabSz="410683" rtl="0" latinLnBrk="0">
        <a:lnSpc>
          <a:spcPct val="100000"/>
        </a:lnSpc>
        <a:spcBef>
          <a:spcPts val="2949"/>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3pPr>
      <a:lvl4pPr marL="975235" marR="0" indent="-308619" algn="l" defTabSz="410683" rtl="0" latinLnBrk="0">
        <a:lnSpc>
          <a:spcPct val="100000"/>
        </a:lnSpc>
        <a:spcBef>
          <a:spcPts val="2949"/>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4pPr>
      <a:lvl5pPr marL="1197441" marR="0" indent="-308619" algn="l" defTabSz="410683" rtl="0" latinLnBrk="0">
        <a:lnSpc>
          <a:spcPct val="100000"/>
        </a:lnSpc>
        <a:spcBef>
          <a:spcPts val="2949"/>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5pPr>
      <a:lvl6pPr marL="1419647" marR="0" indent="-308619" algn="l" defTabSz="410683" rtl="0" latinLnBrk="0">
        <a:lnSpc>
          <a:spcPct val="100000"/>
        </a:lnSpc>
        <a:spcBef>
          <a:spcPts val="2949"/>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6pPr>
      <a:lvl7pPr marL="1641852" marR="0" indent="-308619" algn="l" defTabSz="410683" rtl="0" latinLnBrk="0">
        <a:lnSpc>
          <a:spcPct val="100000"/>
        </a:lnSpc>
        <a:spcBef>
          <a:spcPts val="2949"/>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7pPr>
      <a:lvl8pPr marL="1864058" marR="0" indent="-308619" algn="l" defTabSz="410683" rtl="0" latinLnBrk="0">
        <a:lnSpc>
          <a:spcPct val="100000"/>
        </a:lnSpc>
        <a:spcBef>
          <a:spcPts val="2949"/>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8pPr>
      <a:lvl9pPr marL="2086263" marR="0" indent="-308619" algn="l" defTabSz="410683" rtl="0" latinLnBrk="0">
        <a:lnSpc>
          <a:spcPct val="100000"/>
        </a:lnSpc>
        <a:spcBef>
          <a:spcPts val="2949"/>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68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14277" algn="ctr" defTabSz="41068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228554" algn="ctr" defTabSz="41068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342831" algn="ctr" defTabSz="41068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457109" algn="ctr" defTabSz="41068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571386" algn="ctr" defTabSz="41068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685663" algn="ctr" defTabSz="41068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799940" algn="ctr" defTabSz="41068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914217" algn="ctr" defTabSz="41068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441" y="1600206"/>
            <a:ext cx="10969943" cy="4525963"/>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441" y="6356356"/>
            <a:ext cx="2844059" cy="365126"/>
          </a:xfrm>
          <a:prstGeom prst="rect">
            <a:avLst/>
          </a:prstGeom>
        </p:spPr>
        <p:txBody>
          <a:bodyPr vert="horz" lIns="91436" tIns="45718" rIns="91436" bIns="45718" rtlCol="0" anchor="ctr"/>
          <a:lstStyle>
            <a:lvl1pPr algn="l">
              <a:defRPr sz="1600">
                <a:solidFill>
                  <a:schemeClr val="tx1">
                    <a:tint val="75000"/>
                  </a:schemeClr>
                </a:solidFill>
              </a:defRPr>
            </a:lvl1pPr>
          </a:lstStyle>
          <a:p>
            <a:fld id="{3FAF401D-0CA5-E345-B987-55D3A920940F}" type="datetime1">
              <a:rPr lang="de-DE" smtClean="0"/>
              <a:t>22.09.23</a:t>
            </a:fld>
            <a:endParaRPr lang="en-US"/>
          </a:p>
        </p:txBody>
      </p:sp>
      <p:sp>
        <p:nvSpPr>
          <p:cNvPr id="5" name="Footer Placeholder 4"/>
          <p:cNvSpPr>
            <a:spLocks noGrp="1"/>
          </p:cNvSpPr>
          <p:nvPr>
            <p:ph type="ftr" sz="quarter" idx="3"/>
          </p:nvPr>
        </p:nvSpPr>
        <p:spPr>
          <a:xfrm>
            <a:off x="4164515" y="6356356"/>
            <a:ext cx="3859795" cy="365126"/>
          </a:xfrm>
          <a:prstGeom prst="rect">
            <a:avLst/>
          </a:prstGeom>
        </p:spPr>
        <p:txBody>
          <a:bodyPr vert="horz" lIns="91436" tIns="45718" rIns="91436" bIns="45718"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56"/>
            <a:ext cx="2844059" cy="365126"/>
          </a:xfrm>
          <a:prstGeom prst="rect">
            <a:avLst/>
          </a:prstGeom>
        </p:spPr>
        <p:txBody>
          <a:bodyPr vert="horz" lIns="91436" tIns="45718" rIns="91436" bIns="45718" rtlCol="0" anchor="ctr"/>
          <a:lstStyle>
            <a:lvl1pPr algn="r">
              <a:defRPr sz="1600">
                <a:solidFill>
                  <a:schemeClr val="tx1">
                    <a:tint val="75000"/>
                  </a:schemeClr>
                </a:solidFill>
              </a:defRPr>
            </a:lvl1pPr>
          </a:lstStyle>
          <a:p>
            <a:fld id="{7B6CA085-266C-1649-A4CB-9110C1FAECC7}" type="slidenum">
              <a:rPr lang="en-US" smtClean="0"/>
              <a:t>‹#›</a:t>
            </a:fld>
            <a:endParaRPr lang="en-US"/>
          </a:p>
        </p:txBody>
      </p:sp>
    </p:spTree>
    <p:extLst>
      <p:ext uri="{BB962C8B-B14F-4D97-AF65-F5344CB8AC3E}">
        <p14:creationId xmlns:p14="http://schemas.microsoft.com/office/powerpoint/2010/main" val="77344125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hdr="0" ftr="0" dt="0"/>
  <p:txStyles>
    <p:titleStyle>
      <a:lvl1pPr algn="l" defTabSz="609461" rtl="0" eaLnBrk="1" latinLnBrk="0" hangingPunct="1">
        <a:spcBef>
          <a:spcPct val="0"/>
        </a:spcBef>
        <a:buNone/>
        <a:defRPr sz="4400" b="0" i="0" kern="1200">
          <a:solidFill>
            <a:schemeClr val="tx1"/>
          </a:solidFill>
          <a:latin typeface="Calibri Light" panose="020F0302020204030204" pitchFamily="34" charset="0"/>
          <a:ea typeface="+mj-ea"/>
          <a:cs typeface="Calibri Light" panose="020F0302020204030204" pitchFamily="34" charset="0"/>
        </a:defRPr>
      </a:lvl1pPr>
    </p:titleStyle>
    <p:bodyStyle>
      <a:lvl1pPr marL="457096" indent="-457096" algn="l" defTabSz="609461" rtl="0" eaLnBrk="1" latinLnBrk="0" hangingPunct="1">
        <a:spcBef>
          <a:spcPct val="20000"/>
        </a:spcBef>
        <a:buFont typeface="Arial"/>
        <a:buChar char="•"/>
        <a:defRPr sz="3200" kern="1200">
          <a:solidFill>
            <a:schemeClr val="tx1"/>
          </a:solidFill>
          <a:latin typeface="+mn-lt"/>
          <a:ea typeface="+mn-ea"/>
          <a:cs typeface="+mn-cs"/>
        </a:defRPr>
      </a:lvl1pPr>
      <a:lvl2pPr marL="990373" indent="-380913" algn="l" defTabSz="609461" rtl="0" eaLnBrk="1" latinLnBrk="0" hangingPunct="1">
        <a:spcBef>
          <a:spcPct val="20000"/>
        </a:spcBef>
        <a:buFont typeface="Arial"/>
        <a:buChar char="–"/>
        <a:defRPr sz="2800" kern="1200">
          <a:solidFill>
            <a:schemeClr val="tx1"/>
          </a:solidFill>
          <a:latin typeface="+mn-lt"/>
          <a:ea typeface="+mn-ea"/>
          <a:cs typeface="+mn-cs"/>
        </a:defRPr>
      </a:lvl2pPr>
      <a:lvl3pPr marL="1523650" indent="-304731" algn="l" defTabSz="609461" rtl="0" eaLnBrk="1" latinLnBrk="0" hangingPunct="1">
        <a:spcBef>
          <a:spcPct val="20000"/>
        </a:spcBef>
        <a:buFont typeface="Arial"/>
        <a:buChar char="•"/>
        <a:defRPr sz="2000" kern="1200">
          <a:solidFill>
            <a:schemeClr val="tx1"/>
          </a:solidFill>
          <a:latin typeface="+mn-lt"/>
          <a:ea typeface="+mn-ea"/>
          <a:cs typeface="+mn-cs"/>
        </a:defRPr>
      </a:lvl3pPr>
      <a:lvl4pPr marL="2133112" indent="-304731" algn="l" defTabSz="609461" rtl="0" eaLnBrk="1" latinLnBrk="0" hangingPunct="1">
        <a:spcBef>
          <a:spcPct val="20000"/>
        </a:spcBef>
        <a:buFont typeface="Arial"/>
        <a:buChar char="–"/>
        <a:defRPr sz="1800" kern="1200">
          <a:solidFill>
            <a:schemeClr val="tx1"/>
          </a:solidFill>
          <a:latin typeface="+mn-lt"/>
          <a:ea typeface="+mn-ea"/>
          <a:cs typeface="+mn-cs"/>
        </a:defRPr>
      </a:lvl4pPr>
      <a:lvl5pPr marL="2742571" indent="-304731" algn="l" defTabSz="609461" rtl="0" eaLnBrk="1" latinLnBrk="0" hangingPunct="1">
        <a:spcBef>
          <a:spcPct val="20000"/>
        </a:spcBef>
        <a:buFont typeface="Arial"/>
        <a:buChar char="»"/>
        <a:defRPr sz="1800" kern="1200">
          <a:solidFill>
            <a:schemeClr val="tx1"/>
          </a:solidFill>
          <a:latin typeface="+mn-lt"/>
          <a:ea typeface="+mn-ea"/>
          <a:cs typeface="+mn-cs"/>
        </a:defRPr>
      </a:lvl5pPr>
      <a:lvl6pPr marL="3352031" indent="-304731" algn="l" defTabSz="609461" rtl="0" eaLnBrk="1" latinLnBrk="0" hangingPunct="1">
        <a:spcBef>
          <a:spcPct val="20000"/>
        </a:spcBef>
        <a:buFont typeface="Arial"/>
        <a:buChar char="•"/>
        <a:defRPr sz="2666" kern="1200">
          <a:solidFill>
            <a:schemeClr val="tx1"/>
          </a:solidFill>
          <a:latin typeface="+mn-lt"/>
          <a:ea typeface="+mn-ea"/>
          <a:cs typeface="+mn-cs"/>
        </a:defRPr>
      </a:lvl6pPr>
      <a:lvl7pPr marL="3961492" indent="-304731" algn="l" defTabSz="609461" rtl="0" eaLnBrk="1" latinLnBrk="0" hangingPunct="1">
        <a:spcBef>
          <a:spcPct val="20000"/>
        </a:spcBef>
        <a:buFont typeface="Arial"/>
        <a:buChar char="•"/>
        <a:defRPr sz="2666" kern="1200">
          <a:solidFill>
            <a:schemeClr val="tx1"/>
          </a:solidFill>
          <a:latin typeface="+mn-lt"/>
          <a:ea typeface="+mn-ea"/>
          <a:cs typeface="+mn-cs"/>
        </a:defRPr>
      </a:lvl7pPr>
      <a:lvl8pPr marL="4570952" indent="-304731" algn="l" defTabSz="609461" rtl="0" eaLnBrk="1" latinLnBrk="0" hangingPunct="1">
        <a:spcBef>
          <a:spcPct val="20000"/>
        </a:spcBef>
        <a:buFont typeface="Arial"/>
        <a:buChar char="•"/>
        <a:defRPr sz="2666" kern="1200">
          <a:solidFill>
            <a:schemeClr val="tx1"/>
          </a:solidFill>
          <a:latin typeface="+mn-lt"/>
          <a:ea typeface="+mn-ea"/>
          <a:cs typeface="+mn-cs"/>
        </a:defRPr>
      </a:lvl8pPr>
      <a:lvl9pPr marL="5180413" indent="-304731" algn="l" defTabSz="609461"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61" rtl="0" eaLnBrk="1" latinLnBrk="0" hangingPunct="1">
        <a:defRPr sz="2400" kern="1200">
          <a:solidFill>
            <a:schemeClr val="tx1"/>
          </a:solidFill>
          <a:latin typeface="+mn-lt"/>
          <a:ea typeface="+mn-ea"/>
          <a:cs typeface="+mn-cs"/>
        </a:defRPr>
      </a:lvl1pPr>
      <a:lvl2pPr marL="609461" algn="l" defTabSz="609461" rtl="0" eaLnBrk="1" latinLnBrk="0" hangingPunct="1">
        <a:defRPr sz="2400" kern="1200">
          <a:solidFill>
            <a:schemeClr val="tx1"/>
          </a:solidFill>
          <a:latin typeface="+mn-lt"/>
          <a:ea typeface="+mn-ea"/>
          <a:cs typeface="+mn-cs"/>
        </a:defRPr>
      </a:lvl2pPr>
      <a:lvl3pPr marL="1218921" algn="l" defTabSz="609461" rtl="0" eaLnBrk="1" latinLnBrk="0" hangingPunct="1">
        <a:defRPr sz="2400" kern="1200">
          <a:solidFill>
            <a:schemeClr val="tx1"/>
          </a:solidFill>
          <a:latin typeface="+mn-lt"/>
          <a:ea typeface="+mn-ea"/>
          <a:cs typeface="+mn-cs"/>
        </a:defRPr>
      </a:lvl3pPr>
      <a:lvl4pPr marL="1828381" algn="l" defTabSz="609461" rtl="0" eaLnBrk="1" latinLnBrk="0" hangingPunct="1">
        <a:defRPr sz="2400" kern="1200">
          <a:solidFill>
            <a:schemeClr val="tx1"/>
          </a:solidFill>
          <a:latin typeface="+mn-lt"/>
          <a:ea typeface="+mn-ea"/>
          <a:cs typeface="+mn-cs"/>
        </a:defRPr>
      </a:lvl4pPr>
      <a:lvl5pPr marL="2437841" algn="l" defTabSz="609461" rtl="0" eaLnBrk="1" latinLnBrk="0" hangingPunct="1">
        <a:defRPr sz="2400" kern="1200">
          <a:solidFill>
            <a:schemeClr val="tx1"/>
          </a:solidFill>
          <a:latin typeface="+mn-lt"/>
          <a:ea typeface="+mn-ea"/>
          <a:cs typeface="+mn-cs"/>
        </a:defRPr>
      </a:lvl5pPr>
      <a:lvl6pPr marL="3047302" algn="l" defTabSz="609461" rtl="0" eaLnBrk="1" latinLnBrk="0" hangingPunct="1">
        <a:defRPr sz="2400" kern="1200">
          <a:solidFill>
            <a:schemeClr val="tx1"/>
          </a:solidFill>
          <a:latin typeface="+mn-lt"/>
          <a:ea typeface="+mn-ea"/>
          <a:cs typeface="+mn-cs"/>
        </a:defRPr>
      </a:lvl6pPr>
      <a:lvl7pPr marL="3656762" algn="l" defTabSz="609461" rtl="0" eaLnBrk="1" latinLnBrk="0" hangingPunct="1">
        <a:defRPr sz="2400" kern="1200">
          <a:solidFill>
            <a:schemeClr val="tx1"/>
          </a:solidFill>
          <a:latin typeface="+mn-lt"/>
          <a:ea typeface="+mn-ea"/>
          <a:cs typeface="+mn-cs"/>
        </a:defRPr>
      </a:lvl7pPr>
      <a:lvl8pPr marL="4266221" algn="l" defTabSz="609461" rtl="0" eaLnBrk="1" latinLnBrk="0" hangingPunct="1">
        <a:defRPr sz="2400" kern="1200">
          <a:solidFill>
            <a:schemeClr val="tx1"/>
          </a:solidFill>
          <a:latin typeface="+mn-lt"/>
          <a:ea typeface="+mn-ea"/>
          <a:cs typeface="+mn-cs"/>
        </a:defRPr>
      </a:lvl8pPr>
      <a:lvl9pPr marL="4875683" algn="l" defTabSz="60946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A1D9AC-0B31-EF47-BF1D-C0AF7EB506A2}" type="datetime1">
              <a:rPr lang="de-DE" smtClean="0"/>
              <a:t>22.09.23</a:t>
            </a:fld>
            <a:endParaRPr lang="en-US" dirty="0"/>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de-DE" smtClean="0"/>
              <a:t>‹#›</a:t>
            </a:fld>
            <a:endParaRPr lang="de-DE"/>
          </a:p>
        </p:txBody>
      </p:sp>
    </p:spTree>
    <p:extLst>
      <p:ext uri="{BB962C8B-B14F-4D97-AF65-F5344CB8AC3E}">
        <p14:creationId xmlns:p14="http://schemas.microsoft.com/office/powerpoint/2010/main" val="293112463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9/22/23</a:t>
            </a:fld>
            <a:endParaRPr lang="en-US" dirty="0"/>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de-DE" smtClean="0"/>
              <a:t>‹#›</a:t>
            </a:fld>
            <a:endParaRPr lang="de-DE"/>
          </a:p>
        </p:txBody>
      </p:sp>
    </p:spTree>
    <p:extLst>
      <p:ext uri="{BB962C8B-B14F-4D97-AF65-F5344CB8AC3E}">
        <p14:creationId xmlns:p14="http://schemas.microsoft.com/office/powerpoint/2010/main" val="129012524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DE2656-FAD3-634A-AC34-279E470CB525}"/>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a:extLst>
              <a:ext uri="{FF2B5EF4-FFF2-40B4-BE49-F238E27FC236}">
                <a16:creationId xmlns:a16="http://schemas.microsoft.com/office/drawing/2014/main" id="{9F943079-7DCB-1E4B-A2E7-DA2C3593ED34}"/>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C2FA1900-D4F5-8E4E-A611-92991C1AD728}"/>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C3BB3D-1D2C-D040-A7FE-AE87675CC0D8}" type="datetime1">
              <a:rPr lang="de-DE" smtClean="0"/>
              <a:t>22.09.23</a:t>
            </a:fld>
            <a:endParaRPr lang="de-DE"/>
          </a:p>
        </p:txBody>
      </p:sp>
      <p:sp>
        <p:nvSpPr>
          <p:cNvPr id="5" name="Footer Placeholder 4">
            <a:extLst>
              <a:ext uri="{FF2B5EF4-FFF2-40B4-BE49-F238E27FC236}">
                <a16:creationId xmlns:a16="http://schemas.microsoft.com/office/drawing/2014/main" id="{10211734-6F8F-5746-9796-44416DDC0CFD}"/>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a:extLst>
              <a:ext uri="{FF2B5EF4-FFF2-40B4-BE49-F238E27FC236}">
                <a16:creationId xmlns:a16="http://schemas.microsoft.com/office/drawing/2014/main" id="{7D274996-2594-3440-AEE3-35B2173CD89E}"/>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C1BE9-C296-1249-A240-B59D2833722D}" type="slidenum">
              <a:rPr lang="de-DE" smtClean="0"/>
              <a:t>‹#›</a:t>
            </a:fld>
            <a:endParaRPr lang="de-DE"/>
          </a:p>
        </p:txBody>
      </p:sp>
    </p:spTree>
    <p:extLst>
      <p:ext uri="{BB962C8B-B14F-4D97-AF65-F5344CB8AC3E}">
        <p14:creationId xmlns:p14="http://schemas.microsoft.com/office/powerpoint/2010/main" val="202668095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de-DE"/>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3.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39.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25.xml"/><Relationship Id="rId16" Type="http://schemas.openxmlformats.org/officeDocument/2006/relationships/image" Target="../media/image54.png"/><Relationship Id="rId1" Type="http://schemas.openxmlformats.org/officeDocument/2006/relationships/slideLayout" Target="../slideLayouts/slideLayout33.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28.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34.xml"/><Relationship Id="rId6" Type="http://schemas.openxmlformats.org/officeDocument/2006/relationships/image" Target="../media/image31.png"/><Relationship Id="rId11" Type="http://schemas.openxmlformats.org/officeDocument/2006/relationships/image" Target="../media/image60.png"/><Relationship Id="rId5" Type="http://schemas.openxmlformats.org/officeDocument/2006/relationships/image" Target="../media/image30.png"/><Relationship Id="rId10" Type="http://schemas.openxmlformats.org/officeDocument/2006/relationships/image" Target="../media/image59.png"/><Relationship Id="rId4" Type="http://schemas.openxmlformats.org/officeDocument/2006/relationships/image" Target="../media/image29.png"/><Relationship Id="rId9" Type="http://schemas.openxmlformats.org/officeDocument/2006/relationships/image" Target="../media/image58.png"/><Relationship Id="rId14" Type="http://schemas.openxmlformats.org/officeDocument/2006/relationships/image" Target="../media/image63.png"/></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28.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34.xml"/><Relationship Id="rId6" Type="http://schemas.openxmlformats.org/officeDocument/2006/relationships/image" Target="../media/image31.png"/><Relationship Id="rId11" Type="http://schemas.openxmlformats.org/officeDocument/2006/relationships/image" Target="../media/image60.png"/><Relationship Id="rId5" Type="http://schemas.openxmlformats.org/officeDocument/2006/relationships/image" Target="../media/image30.png"/><Relationship Id="rId10" Type="http://schemas.openxmlformats.org/officeDocument/2006/relationships/image" Target="../media/image59.png"/><Relationship Id="rId4" Type="http://schemas.openxmlformats.org/officeDocument/2006/relationships/image" Target="../media/image29.png"/><Relationship Id="rId9" Type="http://schemas.openxmlformats.org/officeDocument/2006/relationships/image" Target="../media/image58.png"/><Relationship Id="rId14" Type="http://schemas.openxmlformats.org/officeDocument/2006/relationships/image" Target="../media/image63.pn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28.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34.xml"/><Relationship Id="rId6" Type="http://schemas.openxmlformats.org/officeDocument/2006/relationships/image" Target="../media/image31.png"/><Relationship Id="rId11" Type="http://schemas.openxmlformats.org/officeDocument/2006/relationships/image" Target="../media/image60.png"/><Relationship Id="rId5" Type="http://schemas.openxmlformats.org/officeDocument/2006/relationships/image" Target="../media/image30.png"/><Relationship Id="rId10" Type="http://schemas.openxmlformats.org/officeDocument/2006/relationships/image" Target="../media/image59.png"/><Relationship Id="rId4" Type="http://schemas.openxmlformats.org/officeDocument/2006/relationships/image" Target="../media/image29.png"/><Relationship Id="rId9" Type="http://schemas.openxmlformats.org/officeDocument/2006/relationships/image" Target="../media/image58.png"/><Relationship Id="rId14"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28.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34.xml"/><Relationship Id="rId6" Type="http://schemas.openxmlformats.org/officeDocument/2006/relationships/image" Target="../media/image31.png"/><Relationship Id="rId11" Type="http://schemas.openxmlformats.org/officeDocument/2006/relationships/image" Target="../media/image60.png"/><Relationship Id="rId5" Type="http://schemas.openxmlformats.org/officeDocument/2006/relationships/image" Target="../media/image30.png"/><Relationship Id="rId10" Type="http://schemas.openxmlformats.org/officeDocument/2006/relationships/image" Target="../media/image59.png"/><Relationship Id="rId4" Type="http://schemas.openxmlformats.org/officeDocument/2006/relationships/image" Target="../media/image29.png"/><Relationship Id="rId9" Type="http://schemas.openxmlformats.org/officeDocument/2006/relationships/image" Target="../media/image58.png"/><Relationship Id="rId1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1.xml"/><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0.emf"/><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46.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46.xml"/><Relationship Id="rId6" Type="http://schemas.openxmlformats.org/officeDocument/2006/relationships/image" Target="../media/image78.emf"/><Relationship Id="rId5" Type="http://schemas.openxmlformats.org/officeDocument/2006/relationships/image" Target="../media/image75.emf"/><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77.png"/><Relationship Id="rId7" Type="http://schemas.openxmlformats.org/officeDocument/2006/relationships/image" Target="../media/image79.emf"/><Relationship Id="rId2" Type="http://schemas.openxmlformats.org/officeDocument/2006/relationships/notesSlide" Target="../notesSlides/notesSlide40.xml"/><Relationship Id="rId1" Type="http://schemas.openxmlformats.org/officeDocument/2006/relationships/slideLayout" Target="../slideLayouts/slideLayout46.xml"/><Relationship Id="rId6" Type="http://schemas.openxmlformats.org/officeDocument/2006/relationships/image" Target="../media/image75.emf"/><Relationship Id="rId5" Type="http://schemas.openxmlformats.org/officeDocument/2006/relationships/image" Target="../media/image74.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3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53.xml"/><Relationship Id="rId1" Type="http://schemas.openxmlformats.org/officeDocument/2006/relationships/slideLayout" Target="../slideLayouts/slideLayout41.xml"/><Relationship Id="rId5" Type="http://schemas.openxmlformats.org/officeDocument/2006/relationships/image" Target="../media/image89.emf"/><Relationship Id="rId4" Type="http://schemas.openxmlformats.org/officeDocument/2006/relationships/image" Target="../media/image88.emf"/></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45.xml"/><Relationship Id="rId4" Type="http://schemas.openxmlformats.org/officeDocument/2006/relationships/image" Target="../media/image91.png"/></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5.xml"/><Relationship Id="rId1" Type="http://schemas.openxmlformats.org/officeDocument/2006/relationships/slideLayout" Target="../slideLayouts/slideLayout45.xml"/><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7.xml"/><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8.xm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9.xml"/><Relationship Id="rId1" Type="http://schemas.openxmlformats.org/officeDocument/2006/relationships/slideLayout" Target="../slideLayouts/slideLayout33.xml"/><Relationship Id="rId4" Type="http://schemas.openxmlformats.org/officeDocument/2006/relationships/image" Target="../media/image96.tiff"/></Relationships>
</file>

<file path=ppt/slides/_rels/slide6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slideLayout" Target="../slideLayouts/slideLayout15.xml"/><Relationship Id="rId7" Type="http://schemas.openxmlformats.org/officeDocument/2006/relationships/image" Target="../media/image9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notesSlide" Target="../notesSlides/notesSlide60.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45.xml"/><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33.xml"/><Relationship Id="rId6" Type="http://schemas.openxmlformats.org/officeDocument/2006/relationships/image" Target="../media/image101.png"/><Relationship Id="rId5" Type="http://schemas.openxmlformats.org/officeDocument/2006/relationships/image" Target="../media/image63.png"/><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33.xml"/><Relationship Id="rId6" Type="http://schemas.openxmlformats.org/officeDocument/2006/relationships/image" Target="../media/image101.png"/><Relationship Id="rId5" Type="http://schemas.openxmlformats.org/officeDocument/2006/relationships/image" Target="../media/image63.png"/><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1.png"/><Relationship Id="rId2" Type="http://schemas.openxmlformats.org/officeDocument/2006/relationships/notesSlide" Target="../notesSlides/notesSlide65.xml"/><Relationship Id="rId1" Type="http://schemas.openxmlformats.org/officeDocument/2006/relationships/slideLayout" Target="../slideLayouts/slideLayout34.xml"/><Relationship Id="rId6" Type="http://schemas.openxmlformats.org/officeDocument/2006/relationships/image" Target="../media/image63.png"/><Relationship Id="rId5" Type="http://schemas.openxmlformats.org/officeDocument/2006/relationships/image" Target="../media/image60.png"/><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04.emf"/><Relationship Id="rId7"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34.xml"/><Relationship Id="rId6" Type="http://schemas.openxmlformats.org/officeDocument/2006/relationships/image" Target="../media/image56.png"/><Relationship Id="rId5" Type="http://schemas.openxmlformats.org/officeDocument/2006/relationships/image" Target="../media/image105.emf"/><Relationship Id="rId4" Type="http://schemas.openxmlformats.org/officeDocument/2006/relationships/image" Target="../media/image1.png"/><Relationship Id="rId9"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4.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6D9F-780D-B14D-ABB7-69993CBE5B0A}"/>
              </a:ext>
            </a:extLst>
          </p:cNvPr>
          <p:cNvSpPr>
            <a:spLocks noGrp="1"/>
          </p:cNvSpPr>
          <p:nvPr>
            <p:ph type="ctrTitle"/>
          </p:nvPr>
        </p:nvSpPr>
        <p:spPr>
          <a:xfrm>
            <a:off x="1100093" y="612916"/>
            <a:ext cx="9565128" cy="1006725"/>
          </a:xfrm>
        </p:spPr>
        <p:txBody>
          <a:bodyPr>
            <a:normAutofit fontScale="90000"/>
          </a:bodyPr>
          <a:lstStyle/>
          <a:p>
            <a:r>
              <a:rPr lang="en-US" dirty="0"/>
              <a:t>Virtual Humans – Winter 23/24</a:t>
            </a:r>
          </a:p>
        </p:txBody>
      </p:sp>
      <p:sp>
        <p:nvSpPr>
          <p:cNvPr id="3" name="Subtitle 2">
            <a:extLst>
              <a:ext uri="{FF2B5EF4-FFF2-40B4-BE49-F238E27FC236}">
                <a16:creationId xmlns:a16="http://schemas.microsoft.com/office/drawing/2014/main" id="{9DA27F60-21CE-0143-8E1D-C2EDD370C1F5}"/>
              </a:ext>
            </a:extLst>
          </p:cNvPr>
          <p:cNvSpPr>
            <a:spLocks noGrp="1"/>
          </p:cNvSpPr>
          <p:nvPr>
            <p:ph type="subTitle" idx="1"/>
          </p:nvPr>
        </p:nvSpPr>
        <p:spPr>
          <a:xfrm>
            <a:off x="1523603" y="2704240"/>
            <a:ext cx="9141619" cy="1655331"/>
          </a:xfrm>
        </p:spPr>
        <p:txBody>
          <a:bodyPr>
            <a:normAutofit lnSpcReduction="10000"/>
          </a:bodyPr>
          <a:lstStyle/>
          <a:p>
            <a:r>
              <a:rPr lang="en-US" sz="2400" dirty="0">
                <a:latin typeface="Calibri" panose="020F0502020204030204" pitchFamily="34" charset="0"/>
                <a:cs typeface="Calibri" panose="020F0502020204030204" pitchFamily="34" charset="0"/>
              </a:rPr>
              <a:t>Lecture 5_1 – Training a Body Model and Fitting SMPL to Scans</a:t>
            </a:r>
          </a:p>
          <a:p>
            <a:endParaRPr lang="en-US" dirty="0"/>
          </a:p>
          <a:p>
            <a:r>
              <a:rPr lang="en-US" dirty="0"/>
              <a:t>Prof. Dr.-</a:t>
            </a:r>
            <a:r>
              <a:rPr lang="en-US" dirty="0" err="1"/>
              <a:t>Ing</a:t>
            </a:r>
            <a:r>
              <a:rPr lang="en-US" dirty="0"/>
              <a:t>. Gerard Pons-Moll</a:t>
            </a:r>
          </a:p>
          <a:p>
            <a:r>
              <a:rPr lang="en-US" dirty="0"/>
              <a:t>University of Tübingen / MPI-Informatics</a:t>
            </a:r>
          </a:p>
          <a:p>
            <a:endParaRPr lang="en-US" dirty="0"/>
          </a:p>
        </p:txBody>
      </p:sp>
      <p:pic>
        <p:nvPicPr>
          <p:cNvPr id="4" name="Picture 3">
            <a:extLst>
              <a:ext uri="{FF2B5EF4-FFF2-40B4-BE49-F238E27FC236}">
                <a16:creationId xmlns:a16="http://schemas.microsoft.com/office/drawing/2014/main" id="{53F4E07E-AD63-E148-8B5E-322E20758D55}"/>
              </a:ext>
            </a:extLst>
          </p:cNvPr>
          <p:cNvPicPr>
            <a:picLocks noChangeAspect="1"/>
          </p:cNvPicPr>
          <p:nvPr/>
        </p:nvPicPr>
        <p:blipFill>
          <a:blip r:embed="rId3"/>
          <a:stretch>
            <a:fillRect/>
          </a:stretch>
        </p:blipFill>
        <p:spPr>
          <a:xfrm>
            <a:off x="3662317" y="4881588"/>
            <a:ext cx="4921508" cy="1261222"/>
          </a:xfrm>
          <a:prstGeom prst="rect">
            <a:avLst/>
          </a:prstGeom>
        </p:spPr>
      </p:pic>
    </p:spTree>
    <p:extLst>
      <p:ext uri="{BB962C8B-B14F-4D97-AF65-F5344CB8AC3E}">
        <p14:creationId xmlns:p14="http://schemas.microsoft.com/office/powerpoint/2010/main" val="275625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1" name="pasted-image.pdf"/>
          <p:cNvPicPr>
            <a:picLocks noChangeAspect="1"/>
          </p:cNvPicPr>
          <p:nvPr/>
        </p:nvPicPr>
        <p:blipFill>
          <a:blip r:embed="rId3"/>
          <a:stretch>
            <a:fillRect/>
          </a:stretch>
        </p:blipFill>
        <p:spPr>
          <a:xfrm>
            <a:off x="3589195" y="271696"/>
            <a:ext cx="2455149" cy="4245963"/>
          </a:xfrm>
          <a:prstGeom prst="rect">
            <a:avLst/>
          </a:prstGeom>
          <a:ln w="12700">
            <a:miter lim="400000"/>
          </a:ln>
        </p:spPr>
      </p:pic>
      <p:grpSp>
        <p:nvGrpSpPr>
          <p:cNvPr id="1065" name="Group 1065"/>
          <p:cNvGrpSpPr/>
          <p:nvPr/>
        </p:nvGrpSpPr>
        <p:grpSpPr>
          <a:xfrm>
            <a:off x="5999699" y="664176"/>
            <a:ext cx="4838380" cy="5035419"/>
            <a:chOff x="0" y="0"/>
            <a:chExt cx="9679279" cy="10073460"/>
          </a:xfrm>
        </p:grpSpPr>
        <p:sp>
          <p:nvSpPr>
            <p:cNvPr id="1062" name="Shape 1062"/>
            <p:cNvSpPr/>
            <p:nvPr/>
          </p:nvSpPr>
          <p:spPr>
            <a:xfrm flipV="1">
              <a:off x="3874950" y="-1"/>
              <a:ext cx="1" cy="6198511"/>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09" tIns="35709" rIns="35709" bIns="35709" numCol="1" anchor="ctr">
              <a:noAutofit/>
            </a:bodyPr>
            <a:lstStyle/>
            <a:p>
              <a:pPr>
                <a:defRPr sz="3200"/>
              </a:pPr>
              <a:endParaRPr sz="1600"/>
            </a:p>
          </p:txBody>
        </p:sp>
        <p:sp>
          <p:nvSpPr>
            <p:cNvPr id="1063" name="Shape 1063"/>
            <p:cNvSpPr/>
            <p:nvPr/>
          </p:nvSpPr>
          <p:spPr>
            <a:xfrm flipH="1">
              <a:off x="-1" y="6198509"/>
              <a:ext cx="3874952" cy="3874952"/>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09" tIns="35709" rIns="35709" bIns="35709" numCol="1" anchor="ctr">
              <a:noAutofit/>
            </a:bodyPr>
            <a:lstStyle/>
            <a:p>
              <a:pPr>
                <a:defRPr sz="3200"/>
              </a:pPr>
              <a:endParaRPr sz="1600"/>
            </a:p>
          </p:txBody>
        </p:sp>
        <p:sp>
          <p:nvSpPr>
            <p:cNvPr id="1064" name="Shape 1064"/>
            <p:cNvSpPr/>
            <p:nvPr/>
          </p:nvSpPr>
          <p:spPr>
            <a:xfrm>
              <a:off x="3874950" y="6198508"/>
              <a:ext cx="5804330" cy="1"/>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09" tIns="35709" rIns="35709" bIns="35709" numCol="1" anchor="ctr">
              <a:noAutofit/>
            </a:bodyPr>
            <a:lstStyle/>
            <a:p>
              <a:pPr>
                <a:defRPr sz="3200"/>
              </a:pPr>
              <a:endParaRPr sz="1600"/>
            </a:p>
          </p:txBody>
        </p:sp>
      </p:grpSp>
      <p:sp>
        <p:nvSpPr>
          <p:cNvPr id="2" name="Slide Number Placeholder 1">
            <a:extLst>
              <a:ext uri="{FF2B5EF4-FFF2-40B4-BE49-F238E27FC236}">
                <a16:creationId xmlns:a16="http://schemas.microsoft.com/office/drawing/2014/main" id="{DBF996EB-DE43-0041-B46B-D33304D544F6}"/>
              </a:ext>
            </a:extLst>
          </p:cNvPr>
          <p:cNvSpPr>
            <a:spLocks noGrp="1"/>
          </p:cNvSpPr>
          <p:nvPr>
            <p:ph type="sldNum" sz="quarter" idx="12"/>
          </p:nvPr>
        </p:nvSpPr>
        <p:spPr/>
        <p:txBody>
          <a:bodyPr/>
          <a:lstStyle/>
          <a:p>
            <a:fld id="{86CB4B4D-7CA3-9044-876B-883B54F8677D}" type="slidenum">
              <a:rPr lang="de-DE" smtClean="0"/>
              <a:t>10</a:t>
            </a:fld>
            <a:endParaRPr lang="de-DE"/>
          </a:p>
        </p:txBody>
      </p:sp>
      <p:grpSp>
        <p:nvGrpSpPr>
          <p:cNvPr id="30" name="Group 1060">
            <a:extLst>
              <a:ext uri="{FF2B5EF4-FFF2-40B4-BE49-F238E27FC236}">
                <a16:creationId xmlns:a16="http://schemas.microsoft.com/office/drawing/2014/main" id="{2B59C7C4-C39C-264F-93E0-C812A71DB7FB}"/>
              </a:ext>
            </a:extLst>
          </p:cNvPr>
          <p:cNvGrpSpPr/>
          <p:nvPr/>
        </p:nvGrpSpPr>
        <p:grpSpPr>
          <a:xfrm>
            <a:off x="6771379" y="893879"/>
            <a:ext cx="3628800" cy="3672028"/>
            <a:chOff x="0" y="0"/>
            <a:chExt cx="7259490" cy="7345968"/>
          </a:xfrm>
        </p:grpSpPr>
        <p:sp>
          <p:nvSpPr>
            <p:cNvPr id="31" name="Shape 1050">
              <a:extLst>
                <a:ext uri="{FF2B5EF4-FFF2-40B4-BE49-F238E27FC236}">
                  <a16:creationId xmlns:a16="http://schemas.microsoft.com/office/drawing/2014/main" id="{123A7C80-8EE9-4149-BB22-80A30BEFE273}"/>
                </a:ext>
              </a:extLst>
            </p:cNvPr>
            <p:cNvSpPr/>
            <p:nvPr/>
          </p:nvSpPr>
          <p:spPr>
            <a:xfrm flipH="1" flipV="1">
              <a:off x="1083053" y="2304281"/>
              <a:ext cx="1307136" cy="3403773"/>
            </a:xfrm>
            <a:prstGeom prst="line">
              <a:avLst/>
            </a:prstGeom>
            <a:noFill/>
            <a:ln w="114300" cap="flat">
              <a:solidFill>
                <a:srgbClr val="00882B">
                  <a:hueOff val="-2473793"/>
                  <a:satOff val="-50209"/>
                  <a:lumOff val="23543"/>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32" name="Shape 1051">
              <a:extLst>
                <a:ext uri="{FF2B5EF4-FFF2-40B4-BE49-F238E27FC236}">
                  <a16:creationId xmlns:a16="http://schemas.microsoft.com/office/drawing/2014/main" id="{8E1E4DFD-933F-8C40-8F6B-963D68705AAD}"/>
                </a:ext>
              </a:extLst>
            </p:cNvPr>
            <p:cNvSpPr/>
            <p:nvPr/>
          </p:nvSpPr>
          <p:spPr>
            <a:xfrm flipV="1">
              <a:off x="2390188" y="1125999"/>
              <a:ext cx="2194046" cy="4582055"/>
            </a:xfrm>
            <a:prstGeom prst="line">
              <a:avLst/>
            </a:prstGeom>
            <a:noFill/>
            <a:ln w="114300" cap="flat">
              <a:solidFill>
                <a:srgbClr val="00882B">
                  <a:hueOff val="-2473793"/>
                  <a:satOff val="-50209"/>
                  <a:lumOff val="23543"/>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33" name="Shape 1052">
              <a:extLst>
                <a:ext uri="{FF2B5EF4-FFF2-40B4-BE49-F238E27FC236}">
                  <a16:creationId xmlns:a16="http://schemas.microsoft.com/office/drawing/2014/main" id="{447E1910-BCC2-6F41-9CC1-76D517AF37C5}"/>
                </a:ext>
              </a:extLst>
            </p:cNvPr>
            <p:cNvSpPr/>
            <p:nvPr/>
          </p:nvSpPr>
          <p:spPr>
            <a:xfrm rot="17703446">
              <a:off x="-229642" y="1509682"/>
              <a:ext cx="5059210" cy="27125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882B">
                <a:hueOff val="-2473793"/>
                <a:satOff val="-50209"/>
                <a:lumOff val="23543"/>
                <a:alpha val="50000"/>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34" name="Shape 1053">
              <a:extLst>
                <a:ext uri="{FF2B5EF4-FFF2-40B4-BE49-F238E27FC236}">
                  <a16:creationId xmlns:a16="http://schemas.microsoft.com/office/drawing/2014/main" id="{8A4FDCD0-B11A-BD49-A6B1-62C6F73BD7A6}"/>
                </a:ext>
              </a:extLst>
            </p:cNvPr>
            <p:cNvSpPr/>
            <p:nvPr/>
          </p:nvSpPr>
          <p:spPr>
            <a:xfrm rot="7533834">
              <a:off x="2721423" y="3360136"/>
              <a:ext cx="4277846" cy="28400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82506">
                <a:hueOff val="-444211"/>
                <a:satOff val="-14915"/>
                <a:lumOff val="22857"/>
                <a:alpha val="50000"/>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35" name="Shape 1054">
              <a:extLst>
                <a:ext uri="{FF2B5EF4-FFF2-40B4-BE49-F238E27FC236}">
                  <a16:creationId xmlns:a16="http://schemas.microsoft.com/office/drawing/2014/main" id="{0CF94473-E7AD-F24E-8F20-2513FF749133}"/>
                </a:ext>
              </a:extLst>
            </p:cNvPr>
            <p:cNvSpPr/>
            <p:nvPr/>
          </p:nvSpPr>
          <p:spPr>
            <a:xfrm flipV="1">
              <a:off x="2366562" y="5601287"/>
              <a:ext cx="3651041" cy="121635"/>
            </a:xfrm>
            <a:prstGeom prst="line">
              <a:avLst/>
            </a:prstGeom>
            <a:noFill/>
            <a:ln w="114300" cap="flat">
              <a:solidFill>
                <a:srgbClr val="C82506">
                  <a:hueOff val="-444211"/>
                  <a:satOff val="-14915"/>
                  <a:lumOff val="22857"/>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36" name="Shape 1055">
              <a:extLst>
                <a:ext uri="{FF2B5EF4-FFF2-40B4-BE49-F238E27FC236}">
                  <a16:creationId xmlns:a16="http://schemas.microsoft.com/office/drawing/2014/main" id="{738C4891-F908-0E4E-A5E0-0FBFC02E3D73}"/>
                </a:ext>
              </a:extLst>
            </p:cNvPr>
            <p:cNvSpPr/>
            <p:nvPr/>
          </p:nvSpPr>
          <p:spPr>
            <a:xfrm flipV="1">
              <a:off x="2366563" y="2224400"/>
              <a:ext cx="2601120" cy="3498522"/>
            </a:xfrm>
            <a:prstGeom prst="line">
              <a:avLst/>
            </a:prstGeom>
            <a:noFill/>
            <a:ln w="114300" cap="flat">
              <a:solidFill>
                <a:srgbClr val="C82506">
                  <a:hueOff val="-444211"/>
                  <a:satOff val="-14915"/>
                  <a:lumOff val="22857"/>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pic>
          <p:nvPicPr>
            <p:cNvPr id="37" name="pasted-image.pdf">
              <a:extLst>
                <a:ext uri="{FF2B5EF4-FFF2-40B4-BE49-F238E27FC236}">
                  <a16:creationId xmlns:a16="http://schemas.microsoft.com/office/drawing/2014/main" id="{9BE15EA9-BFC6-D543-9B73-1D3A3C8DCDEA}"/>
                </a:ext>
              </a:extLst>
            </p:cNvPr>
            <p:cNvPicPr>
              <a:picLocks noChangeAspect="1"/>
            </p:cNvPicPr>
            <p:nvPr/>
          </p:nvPicPr>
          <p:blipFill>
            <a:blip r:embed="rId4"/>
            <a:stretch>
              <a:fillRect/>
            </a:stretch>
          </p:blipFill>
          <p:spPr>
            <a:xfrm>
              <a:off x="477210" y="2835817"/>
              <a:ext cx="714376" cy="821532"/>
            </a:xfrm>
            <a:prstGeom prst="rect">
              <a:avLst/>
            </a:prstGeom>
            <a:ln w="12700" cap="flat">
              <a:noFill/>
              <a:miter lim="400000"/>
            </a:ln>
            <a:effectLst/>
          </p:spPr>
        </p:pic>
        <p:pic>
          <p:nvPicPr>
            <p:cNvPr id="38" name="pasted-image.pdf">
              <a:extLst>
                <a:ext uri="{FF2B5EF4-FFF2-40B4-BE49-F238E27FC236}">
                  <a16:creationId xmlns:a16="http://schemas.microsoft.com/office/drawing/2014/main" id="{1493CC18-976A-2440-BEF0-65E74188FCBE}"/>
                </a:ext>
              </a:extLst>
            </p:cNvPr>
            <p:cNvPicPr>
              <a:picLocks noChangeAspect="1"/>
            </p:cNvPicPr>
            <p:nvPr/>
          </p:nvPicPr>
          <p:blipFill>
            <a:blip r:embed="rId5"/>
            <a:stretch>
              <a:fillRect/>
            </a:stretch>
          </p:blipFill>
          <p:spPr>
            <a:xfrm>
              <a:off x="4302223" y="1415994"/>
              <a:ext cx="714376" cy="821532"/>
            </a:xfrm>
            <a:prstGeom prst="rect">
              <a:avLst/>
            </a:prstGeom>
            <a:ln w="12700" cap="flat">
              <a:noFill/>
              <a:miter lim="400000"/>
            </a:ln>
            <a:effectLst/>
          </p:spPr>
        </p:pic>
        <p:pic>
          <p:nvPicPr>
            <p:cNvPr id="39" name="pasted-image.pdf">
              <a:extLst>
                <a:ext uri="{FF2B5EF4-FFF2-40B4-BE49-F238E27FC236}">
                  <a16:creationId xmlns:a16="http://schemas.microsoft.com/office/drawing/2014/main" id="{B97D50B1-A1E8-F447-BFD9-7C189D7976B4}"/>
                </a:ext>
              </a:extLst>
            </p:cNvPr>
            <p:cNvPicPr>
              <a:picLocks noChangeAspect="1"/>
            </p:cNvPicPr>
            <p:nvPr/>
          </p:nvPicPr>
          <p:blipFill>
            <a:blip r:embed="rId6"/>
            <a:stretch>
              <a:fillRect/>
            </a:stretch>
          </p:blipFill>
          <p:spPr>
            <a:xfrm>
              <a:off x="5145164" y="1959675"/>
              <a:ext cx="714376" cy="821532"/>
            </a:xfrm>
            <a:prstGeom prst="rect">
              <a:avLst/>
            </a:prstGeom>
            <a:ln w="12700" cap="flat">
              <a:noFill/>
              <a:miter lim="400000"/>
            </a:ln>
            <a:effectLst/>
          </p:spPr>
        </p:pic>
        <p:pic>
          <p:nvPicPr>
            <p:cNvPr id="40" name="pasted-image.pdf">
              <a:extLst>
                <a:ext uri="{FF2B5EF4-FFF2-40B4-BE49-F238E27FC236}">
                  <a16:creationId xmlns:a16="http://schemas.microsoft.com/office/drawing/2014/main" id="{66CA2DBC-8963-D64E-B347-EF52ECA0B960}"/>
                </a:ext>
              </a:extLst>
            </p:cNvPr>
            <p:cNvPicPr>
              <a:picLocks noChangeAspect="1"/>
            </p:cNvPicPr>
            <p:nvPr/>
          </p:nvPicPr>
          <p:blipFill>
            <a:blip r:embed="rId7"/>
            <a:stretch>
              <a:fillRect/>
            </a:stretch>
          </p:blipFill>
          <p:spPr>
            <a:xfrm>
              <a:off x="4302223" y="5847284"/>
              <a:ext cx="714376" cy="821532"/>
            </a:xfrm>
            <a:prstGeom prst="rect">
              <a:avLst/>
            </a:prstGeom>
            <a:ln w="12700" cap="flat">
              <a:noFill/>
              <a:miter lim="400000"/>
            </a:ln>
            <a:effectLst/>
          </p:spPr>
        </p:pic>
      </p:gr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837BF9-60CD-974E-9590-50F5AF296720}"/>
              </a:ext>
            </a:extLst>
          </p:cNvPr>
          <p:cNvSpPr>
            <a:spLocks noGrp="1"/>
          </p:cNvSpPr>
          <p:nvPr>
            <p:ph type="sldNum" sz="quarter" idx="12"/>
          </p:nvPr>
        </p:nvSpPr>
        <p:spPr/>
        <p:txBody>
          <a:bodyPr/>
          <a:lstStyle/>
          <a:p>
            <a:fld id="{86CB4B4D-7CA3-9044-876B-883B54F8677D}" type="slidenum">
              <a:rPr lang="de-DE" smtClean="0"/>
              <a:t>11</a:t>
            </a:fld>
            <a:endParaRPr lang="de-DE"/>
          </a:p>
        </p:txBody>
      </p:sp>
      <p:grpSp>
        <p:nvGrpSpPr>
          <p:cNvPr id="13" name="Group 1073">
            <a:extLst>
              <a:ext uri="{FF2B5EF4-FFF2-40B4-BE49-F238E27FC236}">
                <a16:creationId xmlns:a16="http://schemas.microsoft.com/office/drawing/2014/main" id="{A330DD31-9707-CC43-9989-7B631126F5E6}"/>
              </a:ext>
            </a:extLst>
          </p:cNvPr>
          <p:cNvGrpSpPr/>
          <p:nvPr/>
        </p:nvGrpSpPr>
        <p:grpSpPr>
          <a:xfrm>
            <a:off x="-232903" y="57962"/>
            <a:ext cx="12654630" cy="6742077"/>
            <a:chOff x="0" y="0"/>
            <a:chExt cx="25315851" cy="13487665"/>
          </a:xfrm>
        </p:grpSpPr>
        <p:pic>
          <p:nvPicPr>
            <p:cNvPr id="14" name="unst_posed00.png">
              <a:extLst>
                <a:ext uri="{FF2B5EF4-FFF2-40B4-BE49-F238E27FC236}">
                  <a16:creationId xmlns:a16="http://schemas.microsoft.com/office/drawing/2014/main" id="{3E8D5685-5488-F54A-819F-D947F4AE74D1}"/>
                </a:ext>
              </a:extLst>
            </p:cNvPr>
            <p:cNvPicPr>
              <a:picLocks noChangeAspect="1"/>
            </p:cNvPicPr>
            <p:nvPr/>
          </p:nvPicPr>
          <p:blipFill>
            <a:blip r:embed="rId3"/>
            <a:stretch>
              <a:fillRect/>
            </a:stretch>
          </p:blipFill>
          <p:spPr>
            <a:xfrm>
              <a:off x="0" y="0"/>
              <a:ext cx="25315852" cy="13487666"/>
            </a:xfrm>
            <a:prstGeom prst="rect">
              <a:avLst/>
            </a:prstGeom>
            <a:ln w="12700" cap="flat">
              <a:noFill/>
              <a:miter lim="400000"/>
            </a:ln>
            <a:effectLst/>
          </p:spPr>
        </p:pic>
        <p:grpSp>
          <p:nvGrpSpPr>
            <p:cNvPr id="15" name="Group 1072">
              <a:extLst>
                <a:ext uri="{FF2B5EF4-FFF2-40B4-BE49-F238E27FC236}">
                  <a16:creationId xmlns:a16="http://schemas.microsoft.com/office/drawing/2014/main" id="{E542B159-AB54-F04D-A6D8-FD343EBAA7A6}"/>
                </a:ext>
              </a:extLst>
            </p:cNvPr>
            <p:cNvGrpSpPr/>
            <p:nvPr/>
          </p:nvGrpSpPr>
          <p:grpSpPr>
            <a:xfrm>
              <a:off x="12793940" y="7170543"/>
              <a:ext cx="1142925" cy="1448844"/>
              <a:chOff x="0" y="0"/>
              <a:chExt cx="1142923" cy="1448843"/>
            </a:xfrm>
          </p:grpSpPr>
          <p:sp>
            <p:nvSpPr>
              <p:cNvPr id="16" name="Shape 1070">
                <a:extLst>
                  <a:ext uri="{FF2B5EF4-FFF2-40B4-BE49-F238E27FC236}">
                    <a16:creationId xmlns:a16="http://schemas.microsoft.com/office/drawing/2014/main" id="{4200B89E-E4DC-7C47-A4AF-C07DFDD1845A}"/>
                  </a:ext>
                </a:extLst>
              </p:cNvPr>
              <p:cNvSpPr/>
              <p:nvPr/>
            </p:nvSpPr>
            <p:spPr>
              <a:xfrm rot="17703446">
                <a:off x="-45076" y="620077"/>
                <a:ext cx="993063" cy="53243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882B">
                  <a:hueOff val="-2473793"/>
                  <a:satOff val="-50209"/>
                  <a:lumOff val="23543"/>
                </a:srgbClr>
              </a:solidFill>
              <a:ln w="25400" cap="flat">
                <a:solidFill>
                  <a:srgbClr val="000000"/>
                </a:solidFill>
                <a:prstDash val="solid"/>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17" name="Shape 1071">
                <a:extLst>
                  <a:ext uri="{FF2B5EF4-FFF2-40B4-BE49-F238E27FC236}">
                    <a16:creationId xmlns:a16="http://schemas.microsoft.com/office/drawing/2014/main" id="{A5361AEF-A2A9-4C42-88D2-998E01DBFABF}"/>
                  </a:ext>
                </a:extLst>
              </p:cNvPr>
              <p:cNvSpPr/>
              <p:nvPr/>
            </p:nvSpPr>
            <p:spPr>
              <a:xfrm rot="7533834">
                <a:off x="252155" y="224912"/>
                <a:ext cx="839690" cy="5574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82506">
                  <a:hueOff val="-444211"/>
                  <a:satOff val="-14915"/>
                  <a:lumOff val="22857"/>
                </a:srgbClr>
              </a:solidFill>
              <a:ln w="25400" cap="flat">
                <a:solidFill>
                  <a:srgbClr val="000000"/>
                </a:solidFill>
                <a:prstDash val="solid"/>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grpSp>
      </p:gr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0" name="Group 1090"/>
          <p:cNvGrpSpPr/>
          <p:nvPr/>
        </p:nvGrpSpPr>
        <p:grpSpPr>
          <a:xfrm>
            <a:off x="5999699" y="664176"/>
            <a:ext cx="4838380" cy="5035419"/>
            <a:chOff x="0" y="0"/>
            <a:chExt cx="9679279" cy="10073460"/>
          </a:xfrm>
        </p:grpSpPr>
        <p:sp>
          <p:nvSpPr>
            <p:cNvPr id="1087" name="Shape 1087"/>
            <p:cNvSpPr/>
            <p:nvPr/>
          </p:nvSpPr>
          <p:spPr>
            <a:xfrm flipV="1">
              <a:off x="3874950" y="-1"/>
              <a:ext cx="1" cy="6198511"/>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09" tIns="35709" rIns="35709" bIns="35709" numCol="1" anchor="ctr">
              <a:noAutofit/>
            </a:bodyPr>
            <a:lstStyle/>
            <a:p>
              <a:pPr>
                <a:defRPr sz="3200"/>
              </a:pPr>
              <a:endParaRPr sz="1600"/>
            </a:p>
          </p:txBody>
        </p:sp>
        <p:sp>
          <p:nvSpPr>
            <p:cNvPr id="1088" name="Shape 1088"/>
            <p:cNvSpPr/>
            <p:nvPr/>
          </p:nvSpPr>
          <p:spPr>
            <a:xfrm flipH="1">
              <a:off x="-1" y="6198509"/>
              <a:ext cx="3874952" cy="3874952"/>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09" tIns="35709" rIns="35709" bIns="35709" numCol="1" anchor="ctr">
              <a:noAutofit/>
            </a:bodyPr>
            <a:lstStyle/>
            <a:p>
              <a:pPr>
                <a:defRPr sz="3200"/>
              </a:pPr>
              <a:endParaRPr sz="1600"/>
            </a:p>
          </p:txBody>
        </p:sp>
        <p:sp>
          <p:nvSpPr>
            <p:cNvPr id="1089" name="Shape 1089"/>
            <p:cNvSpPr/>
            <p:nvPr/>
          </p:nvSpPr>
          <p:spPr>
            <a:xfrm>
              <a:off x="3874950" y="6198508"/>
              <a:ext cx="5804330" cy="1"/>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09" tIns="35709" rIns="35709" bIns="35709" numCol="1" anchor="ctr">
              <a:noAutofit/>
            </a:bodyPr>
            <a:lstStyle/>
            <a:p>
              <a:pPr>
                <a:defRPr sz="3200"/>
              </a:pPr>
              <a:endParaRPr sz="1600"/>
            </a:p>
          </p:txBody>
        </p:sp>
      </p:grpSp>
      <p:sp>
        <p:nvSpPr>
          <p:cNvPr id="2" name="Slide Number Placeholder 1">
            <a:extLst>
              <a:ext uri="{FF2B5EF4-FFF2-40B4-BE49-F238E27FC236}">
                <a16:creationId xmlns:a16="http://schemas.microsoft.com/office/drawing/2014/main" id="{25BB4EBC-F4B8-984B-A3BD-139A8961B1CC}"/>
              </a:ext>
            </a:extLst>
          </p:cNvPr>
          <p:cNvSpPr>
            <a:spLocks noGrp="1"/>
          </p:cNvSpPr>
          <p:nvPr>
            <p:ph type="sldNum" sz="quarter" idx="12"/>
          </p:nvPr>
        </p:nvSpPr>
        <p:spPr/>
        <p:txBody>
          <a:bodyPr/>
          <a:lstStyle/>
          <a:p>
            <a:fld id="{86CB4B4D-7CA3-9044-876B-883B54F8677D}" type="slidenum">
              <a:rPr lang="de-DE" smtClean="0"/>
              <a:t>12</a:t>
            </a:fld>
            <a:endParaRPr lang="de-DE"/>
          </a:p>
        </p:txBody>
      </p:sp>
      <p:grpSp>
        <p:nvGrpSpPr>
          <p:cNvPr id="49" name="Group 1081">
            <a:extLst>
              <a:ext uri="{FF2B5EF4-FFF2-40B4-BE49-F238E27FC236}">
                <a16:creationId xmlns:a16="http://schemas.microsoft.com/office/drawing/2014/main" id="{5E73DD14-DE62-9E43-906B-EDA4BA91D126}"/>
              </a:ext>
            </a:extLst>
          </p:cNvPr>
          <p:cNvGrpSpPr/>
          <p:nvPr/>
        </p:nvGrpSpPr>
        <p:grpSpPr>
          <a:xfrm>
            <a:off x="685465" y="894203"/>
            <a:ext cx="4418734" cy="4575364"/>
            <a:chOff x="0" y="0"/>
            <a:chExt cx="8839768" cy="9153110"/>
          </a:xfrm>
        </p:grpSpPr>
        <p:pic>
          <p:nvPicPr>
            <p:cNvPr id="50" name="TM.png">
              <a:extLst>
                <a:ext uri="{FF2B5EF4-FFF2-40B4-BE49-F238E27FC236}">
                  <a16:creationId xmlns:a16="http://schemas.microsoft.com/office/drawing/2014/main" id="{C7917595-63FD-A641-8A7A-E5BCCDA9E05B}"/>
                </a:ext>
              </a:extLst>
            </p:cNvPr>
            <p:cNvPicPr>
              <a:picLocks noChangeAspect="1"/>
            </p:cNvPicPr>
            <p:nvPr/>
          </p:nvPicPr>
          <p:blipFill>
            <a:blip r:embed="rId3"/>
            <a:srcRect l="56521" t="43992" r="17909" b="22280"/>
            <a:stretch>
              <a:fillRect/>
            </a:stretch>
          </p:blipFill>
          <p:spPr>
            <a:xfrm>
              <a:off x="0" y="0"/>
              <a:ext cx="8839769" cy="9153111"/>
            </a:xfrm>
            <a:prstGeom prst="rect">
              <a:avLst/>
            </a:prstGeom>
            <a:ln w="12700" cap="flat">
              <a:noFill/>
              <a:miter lim="400000"/>
            </a:ln>
            <a:effectLst/>
          </p:spPr>
        </p:pic>
        <p:grpSp>
          <p:nvGrpSpPr>
            <p:cNvPr id="51" name="Group 1080">
              <a:extLst>
                <a:ext uri="{FF2B5EF4-FFF2-40B4-BE49-F238E27FC236}">
                  <a16:creationId xmlns:a16="http://schemas.microsoft.com/office/drawing/2014/main" id="{14625251-D4C1-0E4B-8E2A-D9E718378492}"/>
                </a:ext>
              </a:extLst>
            </p:cNvPr>
            <p:cNvGrpSpPr/>
            <p:nvPr/>
          </p:nvGrpSpPr>
          <p:grpSpPr>
            <a:xfrm>
              <a:off x="4492338" y="4944615"/>
              <a:ext cx="545864" cy="1086460"/>
              <a:chOff x="0" y="0"/>
              <a:chExt cx="545862" cy="1086459"/>
            </a:xfrm>
          </p:grpSpPr>
          <p:sp>
            <p:nvSpPr>
              <p:cNvPr id="52" name="Shape 1078">
                <a:extLst>
                  <a:ext uri="{FF2B5EF4-FFF2-40B4-BE49-F238E27FC236}">
                    <a16:creationId xmlns:a16="http://schemas.microsoft.com/office/drawing/2014/main" id="{751EEE1A-B190-4C44-8CD6-AC01391D8053}"/>
                  </a:ext>
                </a:extLst>
              </p:cNvPr>
              <p:cNvSpPr/>
              <p:nvPr/>
            </p:nvSpPr>
            <p:spPr>
              <a:xfrm>
                <a:off x="0" y="0"/>
                <a:ext cx="545863" cy="5593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791" y="0"/>
                    </a:lnTo>
                    <a:lnTo>
                      <a:pt x="21600" y="17780"/>
                    </a:lnTo>
                    <a:lnTo>
                      <a:pt x="0" y="21600"/>
                    </a:lnTo>
                    <a:close/>
                  </a:path>
                </a:pathLst>
              </a:custGeom>
              <a:solidFill>
                <a:srgbClr val="C82506">
                  <a:hueOff val="-444211"/>
                  <a:satOff val="-14915"/>
                  <a:lumOff val="22857"/>
                </a:srgbClr>
              </a:solidFill>
              <a:ln w="25400" cap="flat">
                <a:solidFill>
                  <a:srgbClr val="000000"/>
                </a:solidFill>
                <a:prstDash val="solid"/>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53" name="Shape 1079">
                <a:extLst>
                  <a:ext uri="{FF2B5EF4-FFF2-40B4-BE49-F238E27FC236}">
                    <a16:creationId xmlns:a16="http://schemas.microsoft.com/office/drawing/2014/main" id="{D7D95D6C-852D-7240-ADF3-304B619A347D}"/>
                  </a:ext>
                </a:extLst>
              </p:cNvPr>
              <p:cNvSpPr/>
              <p:nvPr/>
            </p:nvSpPr>
            <p:spPr>
              <a:xfrm>
                <a:off x="533" y="460550"/>
                <a:ext cx="544796" cy="625910"/>
              </a:xfrm>
              <a:custGeom>
                <a:avLst/>
                <a:gdLst/>
                <a:ahLst/>
                <a:cxnLst>
                  <a:cxn ang="0">
                    <a:pos x="wd2" y="hd2"/>
                  </a:cxn>
                  <a:cxn ang="5400000">
                    <a:pos x="wd2" y="hd2"/>
                  </a:cxn>
                  <a:cxn ang="10800000">
                    <a:pos x="wd2" y="hd2"/>
                  </a:cxn>
                  <a:cxn ang="16200000">
                    <a:pos x="wd2" y="hd2"/>
                  </a:cxn>
                </a:cxnLst>
                <a:rect l="0" t="0" r="r" b="b"/>
                <a:pathLst>
                  <a:path w="21600" h="21600" extrusionOk="0">
                    <a:moveTo>
                      <a:pt x="0" y="3401"/>
                    </a:moveTo>
                    <a:lnTo>
                      <a:pt x="21600" y="0"/>
                    </a:lnTo>
                    <a:lnTo>
                      <a:pt x="8396" y="21600"/>
                    </a:lnTo>
                    <a:lnTo>
                      <a:pt x="0" y="3401"/>
                    </a:lnTo>
                    <a:close/>
                  </a:path>
                </a:pathLst>
              </a:custGeom>
              <a:solidFill>
                <a:srgbClr val="00882B">
                  <a:hueOff val="-2473793"/>
                  <a:satOff val="-50209"/>
                  <a:lumOff val="23543"/>
                </a:srgbClr>
              </a:solidFill>
              <a:ln w="25400" cap="flat">
                <a:solidFill>
                  <a:srgbClr val="000000"/>
                </a:solidFill>
                <a:prstDash val="solid"/>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grpSp>
      </p:grpSp>
      <p:grpSp>
        <p:nvGrpSpPr>
          <p:cNvPr id="54" name="Group 1086">
            <a:extLst>
              <a:ext uri="{FF2B5EF4-FFF2-40B4-BE49-F238E27FC236}">
                <a16:creationId xmlns:a16="http://schemas.microsoft.com/office/drawing/2014/main" id="{927D70B9-5BB7-6B4B-88A9-1328F46017BC}"/>
              </a:ext>
            </a:extLst>
          </p:cNvPr>
          <p:cNvGrpSpPr/>
          <p:nvPr/>
        </p:nvGrpSpPr>
        <p:grpSpPr>
          <a:xfrm>
            <a:off x="5611285" y="5326497"/>
            <a:ext cx="4418733" cy="1423813"/>
            <a:chOff x="0" y="0"/>
            <a:chExt cx="8839768" cy="2848367"/>
          </a:xfrm>
        </p:grpSpPr>
        <p:sp>
          <p:nvSpPr>
            <p:cNvPr id="55" name="Shape 1082">
              <a:extLst>
                <a:ext uri="{FF2B5EF4-FFF2-40B4-BE49-F238E27FC236}">
                  <a16:creationId xmlns:a16="http://schemas.microsoft.com/office/drawing/2014/main" id="{72C5FE6D-3ABE-F148-9F19-37ABD76905BD}"/>
                </a:ext>
              </a:extLst>
            </p:cNvPr>
            <p:cNvSpPr/>
            <p:nvPr/>
          </p:nvSpPr>
          <p:spPr>
            <a:xfrm>
              <a:off x="2428244" y="996140"/>
              <a:ext cx="701030" cy="410767"/>
            </a:xfrm>
            <a:prstGeom prst="roundRect">
              <a:avLst>
                <a:gd name="adj" fmla="val 36061"/>
              </a:avLst>
            </a:prstGeom>
            <a:solidFill>
              <a:srgbClr val="0365C0">
                <a:satOff val="-3355"/>
                <a:lumOff val="26614"/>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56" name="Shape 1083">
              <a:extLst>
                <a:ext uri="{FF2B5EF4-FFF2-40B4-BE49-F238E27FC236}">
                  <a16:creationId xmlns:a16="http://schemas.microsoft.com/office/drawing/2014/main" id="{3D2AF55D-0DB8-774C-81C4-8EE52B77CE59}"/>
                </a:ext>
              </a:extLst>
            </p:cNvPr>
            <p:cNvSpPr/>
            <p:nvPr/>
          </p:nvSpPr>
          <p:spPr>
            <a:xfrm>
              <a:off x="0" y="359533"/>
              <a:ext cx="701030" cy="875790"/>
            </a:xfrm>
            <a:prstGeom prst="roundRect">
              <a:avLst>
                <a:gd name="adj" fmla="val 21130"/>
              </a:avLst>
            </a:prstGeom>
            <a:solidFill>
              <a:srgbClr val="0365C0">
                <a:satOff val="-3355"/>
                <a:lumOff val="26614"/>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57" name="Shape 1084">
              <a:extLst>
                <a:ext uri="{FF2B5EF4-FFF2-40B4-BE49-F238E27FC236}">
                  <a16:creationId xmlns:a16="http://schemas.microsoft.com/office/drawing/2014/main" id="{5D2D6244-090B-FC44-AED3-8891BF85084C}"/>
                </a:ext>
              </a:extLst>
            </p:cNvPr>
            <p:cNvSpPr/>
            <p:nvPr/>
          </p:nvSpPr>
          <p:spPr>
            <a:xfrm>
              <a:off x="1855520" y="1972578"/>
              <a:ext cx="701031" cy="875790"/>
            </a:xfrm>
            <a:prstGeom prst="roundRect">
              <a:avLst>
                <a:gd name="adj" fmla="val 21130"/>
              </a:avLst>
            </a:prstGeom>
            <a:solidFill>
              <a:srgbClr val="0365C0">
                <a:satOff val="-3355"/>
                <a:lumOff val="26614"/>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pic>
          <p:nvPicPr>
            <p:cNvPr id="58" name="pasted-image.pdf">
              <a:extLst>
                <a:ext uri="{FF2B5EF4-FFF2-40B4-BE49-F238E27FC236}">
                  <a16:creationId xmlns:a16="http://schemas.microsoft.com/office/drawing/2014/main" id="{D89FE9CA-8A3D-0040-9414-F27FEE68D861}"/>
                </a:ext>
              </a:extLst>
            </p:cNvPr>
            <p:cNvPicPr>
              <a:picLocks noChangeAspect="1"/>
            </p:cNvPicPr>
            <p:nvPr/>
          </p:nvPicPr>
          <p:blipFill>
            <a:blip r:embed="rId4"/>
            <a:stretch>
              <a:fillRect/>
            </a:stretch>
          </p:blipFill>
          <p:spPr>
            <a:xfrm>
              <a:off x="89361" y="0"/>
              <a:ext cx="8750408" cy="2753293"/>
            </a:xfrm>
            <a:prstGeom prst="rect">
              <a:avLst/>
            </a:prstGeom>
            <a:ln w="12700" cap="flat">
              <a:noFill/>
              <a:miter lim="400000"/>
            </a:ln>
            <a:effectLst/>
          </p:spPr>
        </p:pic>
      </p:grpSp>
      <p:grpSp>
        <p:nvGrpSpPr>
          <p:cNvPr id="59" name="Group 1101">
            <a:extLst>
              <a:ext uri="{FF2B5EF4-FFF2-40B4-BE49-F238E27FC236}">
                <a16:creationId xmlns:a16="http://schemas.microsoft.com/office/drawing/2014/main" id="{DF8B8865-C220-074F-BB35-B080C18822D0}"/>
              </a:ext>
            </a:extLst>
          </p:cNvPr>
          <p:cNvGrpSpPr/>
          <p:nvPr/>
        </p:nvGrpSpPr>
        <p:grpSpPr>
          <a:xfrm>
            <a:off x="7529890" y="1602469"/>
            <a:ext cx="2767909" cy="3971800"/>
            <a:chOff x="0" y="0"/>
            <a:chExt cx="5537258" cy="7945668"/>
          </a:xfrm>
        </p:grpSpPr>
        <p:sp>
          <p:nvSpPr>
            <p:cNvPr id="60" name="Shape 1091">
              <a:extLst>
                <a:ext uri="{FF2B5EF4-FFF2-40B4-BE49-F238E27FC236}">
                  <a16:creationId xmlns:a16="http://schemas.microsoft.com/office/drawing/2014/main" id="{28C94D22-068B-8140-9172-A774F115BBAA}"/>
                </a:ext>
              </a:extLst>
            </p:cNvPr>
            <p:cNvSpPr/>
            <p:nvPr/>
          </p:nvSpPr>
          <p:spPr>
            <a:xfrm>
              <a:off x="4389942" y="3527519"/>
              <a:ext cx="228511" cy="228510"/>
            </a:xfrm>
            <a:prstGeom prst="ellipse">
              <a:avLst/>
            </a:prstGeom>
            <a:solidFill>
              <a:srgbClr val="0365C0">
                <a:hueOff val="273562"/>
                <a:satOff val="2937"/>
                <a:lumOff val="-22233"/>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61" name="Shape 1092">
              <a:extLst>
                <a:ext uri="{FF2B5EF4-FFF2-40B4-BE49-F238E27FC236}">
                  <a16:creationId xmlns:a16="http://schemas.microsoft.com/office/drawing/2014/main" id="{EAF34D73-2B42-584A-9EBB-07F5954AA51A}"/>
                </a:ext>
              </a:extLst>
            </p:cNvPr>
            <p:cNvSpPr/>
            <p:nvPr/>
          </p:nvSpPr>
          <p:spPr>
            <a:xfrm>
              <a:off x="749090" y="4189068"/>
              <a:ext cx="228511" cy="228510"/>
            </a:xfrm>
            <a:prstGeom prst="ellipse">
              <a:avLst/>
            </a:prstGeom>
            <a:solidFill>
              <a:srgbClr val="0365C0">
                <a:hueOff val="273562"/>
                <a:satOff val="2937"/>
                <a:lumOff val="-22233"/>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62" name="Shape 1093">
              <a:extLst>
                <a:ext uri="{FF2B5EF4-FFF2-40B4-BE49-F238E27FC236}">
                  <a16:creationId xmlns:a16="http://schemas.microsoft.com/office/drawing/2014/main" id="{65FF9D35-D344-2E40-8724-0221278F8134}"/>
                </a:ext>
              </a:extLst>
            </p:cNvPr>
            <p:cNvSpPr/>
            <p:nvPr/>
          </p:nvSpPr>
          <p:spPr>
            <a:xfrm>
              <a:off x="2163847" y="7717159"/>
              <a:ext cx="228511" cy="228510"/>
            </a:xfrm>
            <a:prstGeom prst="ellipse">
              <a:avLst/>
            </a:prstGeom>
            <a:solidFill>
              <a:srgbClr val="0365C0">
                <a:hueOff val="273562"/>
                <a:satOff val="2937"/>
                <a:lumOff val="-22233"/>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63" name="Shape 1094">
              <a:extLst>
                <a:ext uri="{FF2B5EF4-FFF2-40B4-BE49-F238E27FC236}">
                  <a16:creationId xmlns:a16="http://schemas.microsoft.com/office/drawing/2014/main" id="{737BB096-E3CC-E344-9B17-DF67E2F28F39}"/>
                </a:ext>
              </a:extLst>
            </p:cNvPr>
            <p:cNvSpPr/>
            <p:nvPr/>
          </p:nvSpPr>
          <p:spPr>
            <a:xfrm>
              <a:off x="3239005" y="463772"/>
              <a:ext cx="228510" cy="228510"/>
            </a:xfrm>
            <a:prstGeom prst="ellipse">
              <a:avLst/>
            </a:prstGeom>
            <a:solidFill>
              <a:srgbClr val="0365C0">
                <a:hueOff val="273562"/>
                <a:satOff val="2937"/>
                <a:lumOff val="-22233"/>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64" name="Shape 1095">
              <a:extLst>
                <a:ext uri="{FF2B5EF4-FFF2-40B4-BE49-F238E27FC236}">
                  <a16:creationId xmlns:a16="http://schemas.microsoft.com/office/drawing/2014/main" id="{DC7E3646-7113-4240-AD11-C530001C144F}"/>
                </a:ext>
              </a:extLst>
            </p:cNvPr>
            <p:cNvSpPr/>
            <p:nvPr/>
          </p:nvSpPr>
          <p:spPr>
            <a:xfrm>
              <a:off x="858096" y="565623"/>
              <a:ext cx="3667758" cy="37586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791" y="0"/>
                  </a:lnTo>
                  <a:lnTo>
                    <a:pt x="21600" y="17780"/>
                  </a:lnTo>
                  <a:lnTo>
                    <a:pt x="0" y="21600"/>
                  </a:lnTo>
                  <a:close/>
                </a:path>
              </a:pathLst>
            </a:custGeom>
            <a:solidFill>
              <a:srgbClr val="C82506">
                <a:hueOff val="-444211"/>
                <a:satOff val="-14915"/>
                <a:lumOff val="22857"/>
                <a:alpha val="50000"/>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65" name="Shape 1096">
              <a:extLst>
                <a:ext uri="{FF2B5EF4-FFF2-40B4-BE49-F238E27FC236}">
                  <a16:creationId xmlns:a16="http://schemas.microsoft.com/office/drawing/2014/main" id="{C652659D-E0AB-4949-B234-FB48498C1559}"/>
                </a:ext>
              </a:extLst>
            </p:cNvPr>
            <p:cNvSpPr/>
            <p:nvPr/>
          </p:nvSpPr>
          <p:spPr>
            <a:xfrm>
              <a:off x="861683" y="3660154"/>
              <a:ext cx="3660582" cy="4205601"/>
            </a:xfrm>
            <a:custGeom>
              <a:avLst/>
              <a:gdLst/>
              <a:ahLst/>
              <a:cxnLst>
                <a:cxn ang="0">
                  <a:pos x="wd2" y="hd2"/>
                </a:cxn>
                <a:cxn ang="5400000">
                  <a:pos x="wd2" y="hd2"/>
                </a:cxn>
                <a:cxn ang="10800000">
                  <a:pos x="wd2" y="hd2"/>
                </a:cxn>
                <a:cxn ang="16200000">
                  <a:pos x="wd2" y="hd2"/>
                </a:cxn>
              </a:cxnLst>
              <a:rect l="0" t="0" r="r" b="b"/>
              <a:pathLst>
                <a:path w="21600" h="21600" extrusionOk="0">
                  <a:moveTo>
                    <a:pt x="0" y="3401"/>
                  </a:moveTo>
                  <a:lnTo>
                    <a:pt x="21600" y="0"/>
                  </a:lnTo>
                  <a:lnTo>
                    <a:pt x="8396" y="21600"/>
                  </a:lnTo>
                  <a:lnTo>
                    <a:pt x="0" y="3401"/>
                  </a:lnTo>
                  <a:close/>
                </a:path>
              </a:pathLst>
            </a:custGeom>
            <a:solidFill>
              <a:srgbClr val="00882B">
                <a:hueOff val="-2473793"/>
                <a:satOff val="-50209"/>
                <a:lumOff val="23543"/>
                <a:alpha val="50000"/>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pic>
          <p:nvPicPr>
            <p:cNvPr id="66" name="pasted-image.pdf">
              <a:extLst>
                <a:ext uri="{FF2B5EF4-FFF2-40B4-BE49-F238E27FC236}">
                  <a16:creationId xmlns:a16="http://schemas.microsoft.com/office/drawing/2014/main" id="{0EAD0A8D-D65F-4D49-886F-7794A3989C8E}"/>
                </a:ext>
              </a:extLst>
            </p:cNvPr>
            <p:cNvPicPr>
              <a:picLocks noChangeAspect="1"/>
            </p:cNvPicPr>
            <p:nvPr/>
          </p:nvPicPr>
          <p:blipFill>
            <a:blip r:embed="rId5"/>
            <a:stretch>
              <a:fillRect/>
            </a:stretch>
          </p:blipFill>
          <p:spPr>
            <a:xfrm>
              <a:off x="2580545" y="7501835"/>
              <a:ext cx="821532" cy="410766"/>
            </a:xfrm>
            <a:prstGeom prst="rect">
              <a:avLst/>
            </a:prstGeom>
            <a:ln w="12700" cap="flat">
              <a:noFill/>
              <a:miter lim="400000"/>
            </a:ln>
            <a:effectLst/>
          </p:spPr>
        </p:pic>
        <p:pic>
          <p:nvPicPr>
            <p:cNvPr id="67" name="pasted-image.pdf">
              <a:extLst>
                <a:ext uri="{FF2B5EF4-FFF2-40B4-BE49-F238E27FC236}">
                  <a16:creationId xmlns:a16="http://schemas.microsoft.com/office/drawing/2014/main" id="{B4B92D38-803D-4944-AC91-20F897DCF05D}"/>
                </a:ext>
              </a:extLst>
            </p:cNvPr>
            <p:cNvPicPr>
              <a:picLocks noChangeAspect="1"/>
            </p:cNvPicPr>
            <p:nvPr/>
          </p:nvPicPr>
          <p:blipFill>
            <a:blip r:embed="rId6"/>
            <a:stretch>
              <a:fillRect/>
            </a:stretch>
          </p:blipFill>
          <p:spPr>
            <a:xfrm>
              <a:off x="4733587" y="3315112"/>
              <a:ext cx="803672" cy="410767"/>
            </a:xfrm>
            <a:prstGeom prst="rect">
              <a:avLst/>
            </a:prstGeom>
            <a:ln w="12700" cap="flat">
              <a:noFill/>
              <a:miter lim="400000"/>
            </a:ln>
            <a:effectLst/>
          </p:spPr>
        </p:pic>
        <p:pic>
          <p:nvPicPr>
            <p:cNvPr id="68" name="pasted-image.pdf">
              <a:extLst>
                <a:ext uri="{FF2B5EF4-FFF2-40B4-BE49-F238E27FC236}">
                  <a16:creationId xmlns:a16="http://schemas.microsoft.com/office/drawing/2014/main" id="{FC793E85-3BE4-944A-8104-8DEA37DA86D7}"/>
                </a:ext>
              </a:extLst>
            </p:cNvPr>
            <p:cNvPicPr>
              <a:picLocks noChangeAspect="1"/>
            </p:cNvPicPr>
            <p:nvPr/>
          </p:nvPicPr>
          <p:blipFill>
            <a:blip r:embed="rId7"/>
            <a:stretch>
              <a:fillRect/>
            </a:stretch>
          </p:blipFill>
          <p:spPr>
            <a:xfrm>
              <a:off x="0" y="4477408"/>
              <a:ext cx="821532" cy="410766"/>
            </a:xfrm>
            <a:prstGeom prst="rect">
              <a:avLst/>
            </a:prstGeom>
            <a:ln w="12700" cap="flat">
              <a:noFill/>
              <a:miter lim="400000"/>
            </a:ln>
            <a:effectLst/>
          </p:spPr>
        </p:pic>
        <p:pic>
          <p:nvPicPr>
            <p:cNvPr id="69" name="pasted-image.pdf">
              <a:extLst>
                <a:ext uri="{FF2B5EF4-FFF2-40B4-BE49-F238E27FC236}">
                  <a16:creationId xmlns:a16="http://schemas.microsoft.com/office/drawing/2014/main" id="{FCDE630A-1A18-AC44-8F37-A52155404FBA}"/>
                </a:ext>
              </a:extLst>
            </p:cNvPr>
            <p:cNvPicPr>
              <a:picLocks noChangeAspect="1"/>
            </p:cNvPicPr>
            <p:nvPr/>
          </p:nvPicPr>
          <p:blipFill>
            <a:blip r:embed="rId8"/>
            <a:stretch>
              <a:fillRect/>
            </a:stretch>
          </p:blipFill>
          <p:spPr>
            <a:xfrm>
              <a:off x="3397499" y="0"/>
              <a:ext cx="821532" cy="410766"/>
            </a:xfrm>
            <a:prstGeom prst="rect">
              <a:avLst/>
            </a:prstGeom>
            <a:ln w="12700" cap="flat">
              <a:noFill/>
              <a:miter lim="400000"/>
            </a:ln>
            <a:effectLst/>
          </p:spPr>
        </p:pic>
      </p:gr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3429AC-3366-D14D-BF29-814DE2B986AE}"/>
              </a:ext>
            </a:extLst>
          </p:cNvPr>
          <p:cNvSpPr>
            <a:spLocks noGrp="1"/>
          </p:cNvSpPr>
          <p:nvPr>
            <p:ph type="sldNum" sz="quarter" idx="12"/>
          </p:nvPr>
        </p:nvSpPr>
        <p:spPr/>
        <p:txBody>
          <a:bodyPr/>
          <a:lstStyle/>
          <a:p>
            <a:fld id="{86CB4B4D-7CA3-9044-876B-883B54F8677D}" type="slidenum">
              <a:rPr lang="de-DE" smtClean="0"/>
              <a:t>13</a:t>
            </a:fld>
            <a:endParaRPr lang="de-DE"/>
          </a:p>
        </p:txBody>
      </p:sp>
      <p:sp>
        <p:nvSpPr>
          <p:cNvPr id="57" name="Shape 1105">
            <a:extLst>
              <a:ext uri="{FF2B5EF4-FFF2-40B4-BE49-F238E27FC236}">
                <a16:creationId xmlns:a16="http://schemas.microsoft.com/office/drawing/2014/main" id="{ACFA5399-6F1F-2B48-8610-99AEBAEEC14F}"/>
              </a:ext>
            </a:extLst>
          </p:cNvPr>
          <p:cNvSpPr/>
          <p:nvPr/>
        </p:nvSpPr>
        <p:spPr>
          <a:xfrm>
            <a:off x="6825091" y="5824438"/>
            <a:ext cx="350424" cy="205330"/>
          </a:xfrm>
          <a:prstGeom prst="roundRect">
            <a:avLst>
              <a:gd name="adj" fmla="val 36061"/>
            </a:avLst>
          </a:prstGeom>
          <a:solidFill>
            <a:srgbClr val="0365C0">
              <a:satOff val="-3355"/>
              <a:lumOff val="26614"/>
            </a:srgbClr>
          </a:solidFill>
          <a:ln w="12700">
            <a:miter lim="400000"/>
          </a:ln>
        </p:spPr>
        <p:txBody>
          <a:bodyPr lIns="35709" tIns="35709" rIns="35709" bIns="35709" anchor="ct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58" name="Shape 1106">
            <a:extLst>
              <a:ext uri="{FF2B5EF4-FFF2-40B4-BE49-F238E27FC236}">
                <a16:creationId xmlns:a16="http://schemas.microsoft.com/office/drawing/2014/main" id="{E6D54565-7D8D-404A-9613-AE781A6ECF56}"/>
              </a:ext>
            </a:extLst>
          </p:cNvPr>
          <p:cNvSpPr/>
          <p:nvPr/>
        </p:nvSpPr>
        <p:spPr>
          <a:xfrm>
            <a:off x="5611285" y="5506217"/>
            <a:ext cx="350424" cy="437781"/>
          </a:xfrm>
          <a:prstGeom prst="roundRect">
            <a:avLst>
              <a:gd name="adj" fmla="val 21130"/>
            </a:avLst>
          </a:prstGeom>
          <a:solidFill>
            <a:srgbClr val="0365C0">
              <a:satOff val="-3355"/>
              <a:lumOff val="26614"/>
            </a:srgbClr>
          </a:solidFill>
          <a:ln w="12700">
            <a:miter lim="400000"/>
          </a:ln>
        </p:spPr>
        <p:txBody>
          <a:bodyPr lIns="35709" tIns="35709" rIns="35709" bIns="35709" anchor="ct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59" name="Shape 1107">
            <a:extLst>
              <a:ext uri="{FF2B5EF4-FFF2-40B4-BE49-F238E27FC236}">
                <a16:creationId xmlns:a16="http://schemas.microsoft.com/office/drawing/2014/main" id="{C84A0A85-0288-0540-91EE-AA0B26B919F8}"/>
              </a:ext>
            </a:extLst>
          </p:cNvPr>
          <p:cNvSpPr/>
          <p:nvPr/>
        </p:nvSpPr>
        <p:spPr>
          <a:xfrm>
            <a:off x="6538804" y="6312529"/>
            <a:ext cx="350424" cy="437781"/>
          </a:xfrm>
          <a:prstGeom prst="roundRect">
            <a:avLst>
              <a:gd name="adj" fmla="val 21130"/>
            </a:avLst>
          </a:prstGeom>
          <a:solidFill>
            <a:srgbClr val="0365C0">
              <a:satOff val="-3355"/>
              <a:lumOff val="26614"/>
            </a:srgbClr>
          </a:solidFill>
          <a:ln w="12700">
            <a:miter lim="400000"/>
          </a:ln>
        </p:spPr>
        <p:txBody>
          <a:bodyPr lIns="35709" tIns="35709" rIns="35709" bIns="35709" anchor="ct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60" name="Shape 1108">
            <a:extLst>
              <a:ext uri="{FF2B5EF4-FFF2-40B4-BE49-F238E27FC236}">
                <a16:creationId xmlns:a16="http://schemas.microsoft.com/office/drawing/2014/main" id="{F5949872-7592-5049-B559-93F5203C22C0}"/>
              </a:ext>
            </a:extLst>
          </p:cNvPr>
          <p:cNvSpPr/>
          <p:nvPr/>
        </p:nvSpPr>
        <p:spPr>
          <a:xfrm>
            <a:off x="5663420" y="6312529"/>
            <a:ext cx="350424" cy="437781"/>
          </a:xfrm>
          <a:prstGeom prst="roundRect">
            <a:avLst>
              <a:gd name="adj" fmla="val 21130"/>
            </a:avLst>
          </a:prstGeom>
          <a:solidFill>
            <a:srgbClr val="DE6A10">
              <a:hueOff val="384618"/>
              <a:satOff val="3869"/>
              <a:lumOff val="5802"/>
            </a:srgbClr>
          </a:solidFill>
          <a:ln w="12700">
            <a:miter lim="400000"/>
          </a:ln>
        </p:spPr>
        <p:txBody>
          <a:bodyPr lIns="35709" tIns="35709" rIns="35709" bIns="35709" anchor="ct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61" name="Shape 1109">
            <a:extLst>
              <a:ext uri="{FF2B5EF4-FFF2-40B4-BE49-F238E27FC236}">
                <a16:creationId xmlns:a16="http://schemas.microsoft.com/office/drawing/2014/main" id="{161D5BC3-48B3-A149-BA0D-E40D164F328B}"/>
              </a:ext>
            </a:extLst>
          </p:cNvPr>
          <p:cNvSpPr/>
          <p:nvPr/>
        </p:nvSpPr>
        <p:spPr>
          <a:xfrm>
            <a:off x="6538804" y="6312529"/>
            <a:ext cx="350424" cy="437781"/>
          </a:xfrm>
          <a:prstGeom prst="roundRect">
            <a:avLst>
              <a:gd name="adj" fmla="val 21130"/>
            </a:avLst>
          </a:prstGeom>
          <a:solidFill>
            <a:srgbClr val="0365C0">
              <a:satOff val="-3355"/>
              <a:lumOff val="26614"/>
            </a:srgbClr>
          </a:solidFill>
          <a:ln w="12700">
            <a:miter lim="400000"/>
          </a:ln>
        </p:spPr>
        <p:txBody>
          <a:bodyPr lIns="35709" tIns="35709" rIns="35709" bIns="35709" anchor="ct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62" name="Shape 1110">
            <a:extLst>
              <a:ext uri="{FF2B5EF4-FFF2-40B4-BE49-F238E27FC236}">
                <a16:creationId xmlns:a16="http://schemas.microsoft.com/office/drawing/2014/main" id="{04D8E48E-05A1-CE41-A2E0-5C8628DC66A9}"/>
              </a:ext>
            </a:extLst>
          </p:cNvPr>
          <p:cNvSpPr/>
          <p:nvPr/>
        </p:nvSpPr>
        <p:spPr>
          <a:xfrm>
            <a:off x="9439305" y="5529682"/>
            <a:ext cx="350424" cy="437781"/>
          </a:xfrm>
          <a:prstGeom prst="roundRect">
            <a:avLst>
              <a:gd name="adj" fmla="val 21130"/>
            </a:avLst>
          </a:prstGeom>
          <a:solidFill>
            <a:srgbClr val="DE6A10">
              <a:hueOff val="384618"/>
              <a:satOff val="3869"/>
              <a:lumOff val="5802"/>
            </a:srgbClr>
          </a:solidFill>
          <a:ln w="12700">
            <a:miter lim="400000"/>
          </a:ln>
        </p:spPr>
        <p:txBody>
          <a:bodyPr lIns="35709" tIns="35709" rIns="35709" bIns="35709" anchor="ct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pic>
        <p:nvPicPr>
          <p:cNvPr id="63" name="pasted-image.pdf">
            <a:extLst>
              <a:ext uri="{FF2B5EF4-FFF2-40B4-BE49-F238E27FC236}">
                <a16:creationId xmlns:a16="http://schemas.microsoft.com/office/drawing/2014/main" id="{A0C0DADB-A9E4-5449-8DF2-D67A8A84078A}"/>
              </a:ext>
            </a:extLst>
          </p:cNvPr>
          <p:cNvPicPr>
            <a:picLocks noChangeAspect="1"/>
          </p:cNvPicPr>
          <p:nvPr/>
        </p:nvPicPr>
        <p:blipFill>
          <a:blip r:embed="rId3"/>
          <a:stretch>
            <a:fillRect/>
          </a:stretch>
        </p:blipFill>
        <p:spPr>
          <a:xfrm>
            <a:off x="5655954" y="5326497"/>
            <a:ext cx="4374065" cy="1376288"/>
          </a:xfrm>
          <a:prstGeom prst="rect">
            <a:avLst/>
          </a:prstGeom>
          <a:ln w="12700">
            <a:miter lim="400000"/>
          </a:ln>
        </p:spPr>
      </p:pic>
      <p:grpSp>
        <p:nvGrpSpPr>
          <p:cNvPr id="64" name="Group 1115">
            <a:extLst>
              <a:ext uri="{FF2B5EF4-FFF2-40B4-BE49-F238E27FC236}">
                <a16:creationId xmlns:a16="http://schemas.microsoft.com/office/drawing/2014/main" id="{309B969A-B70D-2343-AE0C-4723EB8D0C60}"/>
              </a:ext>
            </a:extLst>
          </p:cNvPr>
          <p:cNvGrpSpPr/>
          <p:nvPr/>
        </p:nvGrpSpPr>
        <p:grpSpPr>
          <a:xfrm>
            <a:off x="5999699" y="664176"/>
            <a:ext cx="4838380" cy="5035419"/>
            <a:chOff x="0" y="0"/>
            <a:chExt cx="9679279" cy="10073460"/>
          </a:xfrm>
        </p:grpSpPr>
        <p:sp>
          <p:nvSpPr>
            <p:cNvPr id="65" name="Shape 1112">
              <a:extLst>
                <a:ext uri="{FF2B5EF4-FFF2-40B4-BE49-F238E27FC236}">
                  <a16:creationId xmlns:a16="http://schemas.microsoft.com/office/drawing/2014/main" id="{0CB69A61-7CBB-7B4E-B967-1F9692B47E03}"/>
                </a:ext>
              </a:extLst>
            </p:cNvPr>
            <p:cNvSpPr/>
            <p:nvPr/>
          </p:nvSpPr>
          <p:spPr>
            <a:xfrm flipV="1">
              <a:off x="3874950" y="-1"/>
              <a:ext cx="1" cy="6198511"/>
            </a:xfrm>
            <a:prstGeom prst="line">
              <a:avLst/>
            </a:prstGeom>
            <a:noFill/>
            <a:ln w="101600" cap="flat">
              <a:solidFill>
                <a:srgbClr val="0365C0">
                  <a:hueOff val="47394"/>
                  <a:satOff val="-25753"/>
                  <a:lumOff val="-7544"/>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66" name="Shape 1113">
              <a:extLst>
                <a:ext uri="{FF2B5EF4-FFF2-40B4-BE49-F238E27FC236}">
                  <a16:creationId xmlns:a16="http://schemas.microsoft.com/office/drawing/2014/main" id="{0E24F90D-092B-CF49-A506-08D39477B436}"/>
                </a:ext>
              </a:extLst>
            </p:cNvPr>
            <p:cNvSpPr/>
            <p:nvPr/>
          </p:nvSpPr>
          <p:spPr>
            <a:xfrm flipH="1">
              <a:off x="-1" y="6198509"/>
              <a:ext cx="3874952" cy="3874952"/>
            </a:xfrm>
            <a:prstGeom prst="line">
              <a:avLst/>
            </a:prstGeom>
            <a:noFill/>
            <a:ln w="101600" cap="flat">
              <a:solidFill>
                <a:srgbClr val="0365C0">
                  <a:hueOff val="47394"/>
                  <a:satOff val="-25753"/>
                  <a:lumOff val="-7544"/>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67" name="Shape 1114">
              <a:extLst>
                <a:ext uri="{FF2B5EF4-FFF2-40B4-BE49-F238E27FC236}">
                  <a16:creationId xmlns:a16="http://schemas.microsoft.com/office/drawing/2014/main" id="{71D3E4CE-D165-DF40-8B33-70C3DD844F94}"/>
                </a:ext>
              </a:extLst>
            </p:cNvPr>
            <p:cNvSpPr/>
            <p:nvPr/>
          </p:nvSpPr>
          <p:spPr>
            <a:xfrm>
              <a:off x="3874950" y="6198508"/>
              <a:ext cx="5804330" cy="1"/>
            </a:xfrm>
            <a:prstGeom prst="line">
              <a:avLst/>
            </a:prstGeom>
            <a:noFill/>
            <a:ln w="101600" cap="flat">
              <a:solidFill>
                <a:srgbClr val="0365C0">
                  <a:hueOff val="47394"/>
                  <a:satOff val="-25753"/>
                  <a:lumOff val="-7544"/>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grpSp>
      <p:grpSp>
        <p:nvGrpSpPr>
          <p:cNvPr id="68" name="Group 1126">
            <a:extLst>
              <a:ext uri="{FF2B5EF4-FFF2-40B4-BE49-F238E27FC236}">
                <a16:creationId xmlns:a16="http://schemas.microsoft.com/office/drawing/2014/main" id="{42401A9F-969E-7640-AF14-CA18D6AFFBF2}"/>
              </a:ext>
            </a:extLst>
          </p:cNvPr>
          <p:cNvGrpSpPr/>
          <p:nvPr/>
        </p:nvGrpSpPr>
        <p:grpSpPr>
          <a:xfrm>
            <a:off x="7529890" y="1602469"/>
            <a:ext cx="2767909" cy="3971800"/>
            <a:chOff x="0" y="0"/>
            <a:chExt cx="5537258" cy="7945668"/>
          </a:xfrm>
        </p:grpSpPr>
        <p:sp>
          <p:nvSpPr>
            <p:cNvPr id="69" name="Shape 1116">
              <a:extLst>
                <a:ext uri="{FF2B5EF4-FFF2-40B4-BE49-F238E27FC236}">
                  <a16:creationId xmlns:a16="http://schemas.microsoft.com/office/drawing/2014/main" id="{239118AD-C4FA-8144-9689-D9284C808053}"/>
                </a:ext>
              </a:extLst>
            </p:cNvPr>
            <p:cNvSpPr/>
            <p:nvPr/>
          </p:nvSpPr>
          <p:spPr>
            <a:xfrm>
              <a:off x="4389942" y="3527519"/>
              <a:ext cx="228511" cy="228510"/>
            </a:xfrm>
            <a:prstGeom prst="ellipse">
              <a:avLst/>
            </a:prstGeom>
            <a:solidFill>
              <a:srgbClr val="0365C0">
                <a:hueOff val="273562"/>
                <a:satOff val="2937"/>
                <a:lumOff val="-22233"/>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70" name="Shape 1117">
              <a:extLst>
                <a:ext uri="{FF2B5EF4-FFF2-40B4-BE49-F238E27FC236}">
                  <a16:creationId xmlns:a16="http://schemas.microsoft.com/office/drawing/2014/main" id="{95B9EB2E-901B-3F4F-9A00-4BB7A1AEA11E}"/>
                </a:ext>
              </a:extLst>
            </p:cNvPr>
            <p:cNvSpPr/>
            <p:nvPr/>
          </p:nvSpPr>
          <p:spPr>
            <a:xfrm>
              <a:off x="749090" y="4189068"/>
              <a:ext cx="228511" cy="228510"/>
            </a:xfrm>
            <a:prstGeom prst="ellipse">
              <a:avLst/>
            </a:prstGeom>
            <a:solidFill>
              <a:srgbClr val="0365C0">
                <a:hueOff val="273562"/>
                <a:satOff val="2937"/>
                <a:lumOff val="-22233"/>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71" name="Shape 1118">
              <a:extLst>
                <a:ext uri="{FF2B5EF4-FFF2-40B4-BE49-F238E27FC236}">
                  <a16:creationId xmlns:a16="http://schemas.microsoft.com/office/drawing/2014/main" id="{063D8B51-999F-C64E-9695-ACBFB10FB6C2}"/>
                </a:ext>
              </a:extLst>
            </p:cNvPr>
            <p:cNvSpPr/>
            <p:nvPr/>
          </p:nvSpPr>
          <p:spPr>
            <a:xfrm>
              <a:off x="2163847" y="7717159"/>
              <a:ext cx="228511" cy="228510"/>
            </a:xfrm>
            <a:prstGeom prst="ellipse">
              <a:avLst/>
            </a:prstGeom>
            <a:solidFill>
              <a:srgbClr val="0365C0">
                <a:hueOff val="273562"/>
                <a:satOff val="2937"/>
                <a:lumOff val="-22233"/>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72" name="Shape 1119">
              <a:extLst>
                <a:ext uri="{FF2B5EF4-FFF2-40B4-BE49-F238E27FC236}">
                  <a16:creationId xmlns:a16="http://schemas.microsoft.com/office/drawing/2014/main" id="{C27083FD-CC25-BB4C-B98B-9F2A4BD801CF}"/>
                </a:ext>
              </a:extLst>
            </p:cNvPr>
            <p:cNvSpPr/>
            <p:nvPr/>
          </p:nvSpPr>
          <p:spPr>
            <a:xfrm>
              <a:off x="3239005" y="463772"/>
              <a:ext cx="228510" cy="228510"/>
            </a:xfrm>
            <a:prstGeom prst="ellipse">
              <a:avLst/>
            </a:prstGeom>
            <a:solidFill>
              <a:srgbClr val="0365C0">
                <a:hueOff val="273562"/>
                <a:satOff val="2937"/>
                <a:lumOff val="-22233"/>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73" name="Shape 1120">
              <a:extLst>
                <a:ext uri="{FF2B5EF4-FFF2-40B4-BE49-F238E27FC236}">
                  <a16:creationId xmlns:a16="http://schemas.microsoft.com/office/drawing/2014/main" id="{90B52C76-66E8-2B4C-BB9B-133193A903C8}"/>
                </a:ext>
              </a:extLst>
            </p:cNvPr>
            <p:cNvSpPr/>
            <p:nvPr/>
          </p:nvSpPr>
          <p:spPr>
            <a:xfrm>
              <a:off x="858096" y="565623"/>
              <a:ext cx="3667758" cy="37586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791" y="0"/>
                  </a:lnTo>
                  <a:lnTo>
                    <a:pt x="21600" y="17780"/>
                  </a:lnTo>
                  <a:lnTo>
                    <a:pt x="0" y="21600"/>
                  </a:lnTo>
                  <a:close/>
                </a:path>
              </a:pathLst>
            </a:custGeom>
            <a:solidFill>
              <a:srgbClr val="C82506">
                <a:hueOff val="-444211"/>
                <a:satOff val="-14915"/>
                <a:lumOff val="22857"/>
                <a:alpha val="50000"/>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74" name="Shape 1121">
              <a:extLst>
                <a:ext uri="{FF2B5EF4-FFF2-40B4-BE49-F238E27FC236}">
                  <a16:creationId xmlns:a16="http://schemas.microsoft.com/office/drawing/2014/main" id="{3DAF4644-AEA8-E44D-909B-B07C14CF544C}"/>
                </a:ext>
              </a:extLst>
            </p:cNvPr>
            <p:cNvSpPr/>
            <p:nvPr/>
          </p:nvSpPr>
          <p:spPr>
            <a:xfrm>
              <a:off x="861683" y="3660154"/>
              <a:ext cx="3660582" cy="4205601"/>
            </a:xfrm>
            <a:custGeom>
              <a:avLst/>
              <a:gdLst/>
              <a:ahLst/>
              <a:cxnLst>
                <a:cxn ang="0">
                  <a:pos x="wd2" y="hd2"/>
                </a:cxn>
                <a:cxn ang="5400000">
                  <a:pos x="wd2" y="hd2"/>
                </a:cxn>
                <a:cxn ang="10800000">
                  <a:pos x="wd2" y="hd2"/>
                </a:cxn>
                <a:cxn ang="16200000">
                  <a:pos x="wd2" y="hd2"/>
                </a:cxn>
              </a:cxnLst>
              <a:rect l="0" t="0" r="r" b="b"/>
              <a:pathLst>
                <a:path w="21600" h="21600" extrusionOk="0">
                  <a:moveTo>
                    <a:pt x="0" y="3401"/>
                  </a:moveTo>
                  <a:lnTo>
                    <a:pt x="21600" y="0"/>
                  </a:lnTo>
                  <a:lnTo>
                    <a:pt x="8396" y="21600"/>
                  </a:lnTo>
                  <a:lnTo>
                    <a:pt x="0" y="3401"/>
                  </a:lnTo>
                  <a:close/>
                </a:path>
              </a:pathLst>
            </a:custGeom>
            <a:solidFill>
              <a:srgbClr val="00882B">
                <a:hueOff val="-2473793"/>
                <a:satOff val="-50209"/>
                <a:lumOff val="23543"/>
                <a:alpha val="50000"/>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pic>
          <p:nvPicPr>
            <p:cNvPr id="75" name="pasted-image.pdf">
              <a:extLst>
                <a:ext uri="{FF2B5EF4-FFF2-40B4-BE49-F238E27FC236}">
                  <a16:creationId xmlns:a16="http://schemas.microsoft.com/office/drawing/2014/main" id="{13314591-45BD-6A47-8D88-8154DC6DAC8C}"/>
                </a:ext>
              </a:extLst>
            </p:cNvPr>
            <p:cNvPicPr>
              <a:picLocks noChangeAspect="1"/>
            </p:cNvPicPr>
            <p:nvPr/>
          </p:nvPicPr>
          <p:blipFill>
            <a:blip r:embed="rId4"/>
            <a:stretch>
              <a:fillRect/>
            </a:stretch>
          </p:blipFill>
          <p:spPr>
            <a:xfrm>
              <a:off x="2580545" y="7501835"/>
              <a:ext cx="821532" cy="410766"/>
            </a:xfrm>
            <a:prstGeom prst="rect">
              <a:avLst/>
            </a:prstGeom>
            <a:ln w="12700" cap="flat">
              <a:noFill/>
              <a:miter lim="400000"/>
            </a:ln>
            <a:effectLst/>
          </p:spPr>
        </p:pic>
        <p:pic>
          <p:nvPicPr>
            <p:cNvPr id="76" name="pasted-image.pdf">
              <a:extLst>
                <a:ext uri="{FF2B5EF4-FFF2-40B4-BE49-F238E27FC236}">
                  <a16:creationId xmlns:a16="http://schemas.microsoft.com/office/drawing/2014/main" id="{F57CD84E-920A-A244-AF26-43E11CF7DBCE}"/>
                </a:ext>
              </a:extLst>
            </p:cNvPr>
            <p:cNvPicPr>
              <a:picLocks noChangeAspect="1"/>
            </p:cNvPicPr>
            <p:nvPr/>
          </p:nvPicPr>
          <p:blipFill>
            <a:blip r:embed="rId5"/>
            <a:stretch>
              <a:fillRect/>
            </a:stretch>
          </p:blipFill>
          <p:spPr>
            <a:xfrm>
              <a:off x="4733587" y="3315112"/>
              <a:ext cx="803672" cy="410767"/>
            </a:xfrm>
            <a:prstGeom prst="rect">
              <a:avLst/>
            </a:prstGeom>
            <a:ln w="12700" cap="flat">
              <a:noFill/>
              <a:miter lim="400000"/>
            </a:ln>
            <a:effectLst/>
          </p:spPr>
        </p:pic>
        <p:pic>
          <p:nvPicPr>
            <p:cNvPr id="77" name="pasted-image.pdf">
              <a:extLst>
                <a:ext uri="{FF2B5EF4-FFF2-40B4-BE49-F238E27FC236}">
                  <a16:creationId xmlns:a16="http://schemas.microsoft.com/office/drawing/2014/main" id="{9B700521-44E7-D14D-BF95-DD38A2A997ED}"/>
                </a:ext>
              </a:extLst>
            </p:cNvPr>
            <p:cNvPicPr>
              <a:picLocks noChangeAspect="1"/>
            </p:cNvPicPr>
            <p:nvPr/>
          </p:nvPicPr>
          <p:blipFill>
            <a:blip r:embed="rId6"/>
            <a:stretch>
              <a:fillRect/>
            </a:stretch>
          </p:blipFill>
          <p:spPr>
            <a:xfrm>
              <a:off x="0" y="4477408"/>
              <a:ext cx="821532" cy="410766"/>
            </a:xfrm>
            <a:prstGeom prst="rect">
              <a:avLst/>
            </a:prstGeom>
            <a:ln w="12700" cap="flat">
              <a:noFill/>
              <a:miter lim="400000"/>
            </a:ln>
            <a:effectLst/>
          </p:spPr>
        </p:pic>
        <p:pic>
          <p:nvPicPr>
            <p:cNvPr id="78" name="pasted-image.pdf">
              <a:extLst>
                <a:ext uri="{FF2B5EF4-FFF2-40B4-BE49-F238E27FC236}">
                  <a16:creationId xmlns:a16="http://schemas.microsoft.com/office/drawing/2014/main" id="{81EE207E-3DFF-5947-92D8-0F737D3419ED}"/>
                </a:ext>
              </a:extLst>
            </p:cNvPr>
            <p:cNvPicPr>
              <a:picLocks noChangeAspect="1"/>
            </p:cNvPicPr>
            <p:nvPr/>
          </p:nvPicPr>
          <p:blipFill>
            <a:blip r:embed="rId7"/>
            <a:stretch>
              <a:fillRect/>
            </a:stretch>
          </p:blipFill>
          <p:spPr>
            <a:xfrm>
              <a:off x="3397499" y="0"/>
              <a:ext cx="821532" cy="410766"/>
            </a:xfrm>
            <a:prstGeom prst="rect">
              <a:avLst/>
            </a:prstGeom>
            <a:ln w="12700" cap="flat">
              <a:noFill/>
              <a:miter lim="400000"/>
            </a:ln>
            <a:effectLst/>
          </p:spPr>
        </p:pic>
      </p:grpSp>
      <p:grpSp>
        <p:nvGrpSpPr>
          <p:cNvPr id="79" name="Group 1131">
            <a:extLst>
              <a:ext uri="{FF2B5EF4-FFF2-40B4-BE49-F238E27FC236}">
                <a16:creationId xmlns:a16="http://schemas.microsoft.com/office/drawing/2014/main" id="{92C9D8F7-0741-A448-9CF4-14DE820BFAD0}"/>
              </a:ext>
            </a:extLst>
          </p:cNvPr>
          <p:cNvGrpSpPr/>
          <p:nvPr/>
        </p:nvGrpSpPr>
        <p:grpSpPr>
          <a:xfrm>
            <a:off x="685465" y="894203"/>
            <a:ext cx="4418734" cy="4575364"/>
            <a:chOff x="0" y="0"/>
            <a:chExt cx="8839768" cy="9153110"/>
          </a:xfrm>
        </p:grpSpPr>
        <p:pic>
          <p:nvPicPr>
            <p:cNvPr id="80" name="TM.png">
              <a:extLst>
                <a:ext uri="{FF2B5EF4-FFF2-40B4-BE49-F238E27FC236}">
                  <a16:creationId xmlns:a16="http://schemas.microsoft.com/office/drawing/2014/main" id="{7BC69A2E-5E2F-9C4B-AB27-4CCD1E94D727}"/>
                </a:ext>
              </a:extLst>
            </p:cNvPr>
            <p:cNvPicPr>
              <a:picLocks noChangeAspect="1"/>
            </p:cNvPicPr>
            <p:nvPr/>
          </p:nvPicPr>
          <p:blipFill>
            <a:blip r:embed="rId8"/>
            <a:srcRect l="56521" t="43992" r="17909" b="22280"/>
            <a:stretch>
              <a:fillRect/>
            </a:stretch>
          </p:blipFill>
          <p:spPr>
            <a:xfrm>
              <a:off x="0" y="0"/>
              <a:ext cx="8839769" cy="9153111"/>
            </a:xfrm>
            <a:prstGeom prst="rect">
              <a:avLst/>
            </a:prstGeom>
            <a:ln w="12700" cap="flat">
              <a:noFill/>
              <a:miter lim="400000"/>
            </a:ln>
            <a:effectLst/>
          </p:spPr>
        </p:pic>
        <p:grpSp>
          <p:nvGrpSpPr>
            <p:cNvPr id="81" name="Group 1130">
              <a:extLst>
                <a:ext uri="{FF2B5EF4-FFF2-40B4-BE49-F238E27FC236}">
                  <a16:creationId xmlns:a16="http://schemas.microsoft.com/office/drawing/2014/main" id="{570EBBC5-E5EE-0243-877F-2B6AE02B3445}"/>
                </a:ext>
              </a:extLst>
            </p:cNvPr>
            <p:cNvGrpSpPr/>
            <p:nvPr/>
          </p:nvGrpSpPr>
          <p:grpSpPr>
            <a:xfrm>
              <a:off x="4492338" y="4944615"/>
              <a:ext cx="545864" cy="1086460"/>
              <a:chOff x="0" y="0"/>
              <a:chExt cx="545862" cy="1086459"/>
            </a:xfrm>
          </p:grpSpPr>
          <p:sp>
            <p:nvSpPr>
              <p:cNvPr id="82" name="Shape 1128">
                <a:extLst>
                  <a:ext uri="{FF2B5EF4-FFF2-40B4-BE49-F238E27FC236}">
                    <a16:creationId xmlns:a16="http://schemas.microsoft.com/office/drawing/2014/main" id="{B85C35D1-D1DD-924E-890C-98EEAD469626}"/>
                  </a:ext>
                </a:extLst>
              </p:cNvPr>
              <p:cNvSpPr/>
              <p:nvPr/>
            </p:nvSpPr>
            <p:spPr>
              <a:xfrm>
                <a:off x="0" y="0"/>
                <a:ext cx="545863" cy="5593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791" y="0"/>
                    </a:lnTo>
                    <a:lnTo>
                      <a:pt x="21600" y="17780"/>
                    </a:lnTo>
                    <a:lnTo>
                      <a:pt x="0" y="21600"/>
                    </a:lnTo>
                    <a:close/>
                  </a:path>
                </a:pathLst>
              </a:custGeom>
              <a:solidFill>
                <a:srgbClr val="C82506">
                  <a:hueOff val="-444211"/>
                  <a:satOff val="-14915"/>
                  <a:lumOff val="22857"/>
                </a:srgbClr>
              </a:solidFill>
              <a:ln w="25400" cap="flat">
                <a:solidFill>
                  <a:srgbClr val="000000"/>
                </a:solidFill>
                <a:prstDash val="solid"/>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83" name="Shape 1129">
                <a:extLst>
                  <a:ext uri="{FF2B5EF4-FFF2-40B4-BE49-F238E27FC236}">
                    <a16:creationId xmlns:a16="http://schemas.microsoft.com/office/drawing/2014/main" id="{6B6EEA07-58EC-3F4B-987E-0862989C5922}"/>
                  </a:ext>
                </a:extLst>
              </p:cNvPr>
              <p:cNvSpPr/>
              <p:nvPr/>
            </p:nvSpPr>
            <p:spPr>
              <a:xfrm>
                <a:off x="533" y="460550"/>
                <a:ext cx="544796" cy="625910"/>
              </a:xfrm>
              <a:custGeom>
                <a:avLst/>
                <a:gdLst/>
                <a:ahLst/>
                <a:cxnLst>
                  <a:cxn ang="0">
                    <a:pos x="wd2" y="hd2"/>
                  </a:cxn>
                  <a:cxn ang="5400000">
                    <a:pos x="wd2" y="hd2"/>
                  </a:cxn>
                  <a:cxn ang="10800000">
                    <a:pos x="wd2" y="hd2"/>
                  </a:cxn>
                  <a:cxn ang="16200000">
                    <a:pos x="wd2" y="hd2"/>
                  </a:cxn>
                </a:cxnLst>
                <a:rect l="0" t="0" r="r" b="b"/>
                <a:pathLst>
                  <a:path w="21600" h="21600" extrusionOk="0">
                    <a:moveTo>
                      <a:pt x="0" y="3401"/>
                    </a:moveTo>
                    <a:lnTo>
                      <a:pt x="21600" y="0"/>
                    </a:lnTo>
                    <a:lnTo>
                      <a:pt x="8396" y="21600"/>
                    </a:lnTo>
                    <a:lnTo>
                      <a:pt x="0" y="3401"/>
                    </a:lnTo>
                    <a:close/>
                  </a:path>
                </a:pathLst>
              </a:custGeom>
              <a:solidFill>
                <a:srgbClr val="00882B">
                  <a:hueOff val="-2473793"/>
                  <a:satOff val="-50209"/>
                  <a:lumOff val="23543"/>
                </a:srgbClr>
              </a:solidFill>
              <a:ln w="25400" cap="flat">
                <a:solidFill>
                  <a:srgbClr val="000000"/>
                </a:solidFill>
                <a:prstDash val="solid"/>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grpSp>
      </p:grpSp>
    </p:spTree>
    <p:extLst>
      <p:ext uri="{BB962C8B-B14F-4D97-AF65-F5344CB8AC3E}">
        <p14:creationId xmlns:p14="http://schemas.microsoft.com/office/powerpoint/2010/main" val="2312438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1135">
            <a:extLst>
              <a:ext uri="{FF2B5EF4-FFF2-40B4-BE49-F238E27FC236}">
                <a16:creationId xmlns:a16="http://schemas.microsoft.com/office/drawing/2014/main" id="{176C88A9-E994-534F-9D99-39569005510D}"/>
              </a:ext>
            </a:extLst>
          </p:cNvPr>
          <p:cNvSpPr/>
          <p:nvPr/>
        </p:nvSpPr>
        <p:spPr>
          <a:xfrm>
            <a:off x="8761696" y="5552427"/>
            <a:ext cx="401732" cy="437781"/>
          </a:xfrm>
          <a:prstGeom prst="roundRect">
            <a:avLst>
              <a:gd name="adj" fmla="val 18431"/>
            </a:avLst>
          </a:prstGeom>
          <a:solidFill>
            <a:srgbClr val="00882B">
              <a:hueOff val="-2473793"/>
              <a:satOff val="-50209"/>
              <a:lumOff val="23543"/>
            </a:srgbClr>
          </a:solidFill>
          <a:ln w="12700">
            <a:miter lim="400000"/>
          </a:ln>
        </p:spPr>
        <p:txBody>
          <a:bodyPr lIns="35709" tIns="35709" rIns="35709" bIns="35709" anchor="ct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2" name="Slide Number Placeholder 1">
            <a:extLst>
              <a:ext uri="{FF2B5EF4-FFF2-40B4-BE49-F238E27FC236}">
                <a16:creationId xmlns:a16="http://schemas.microsoft.com/office/drawing/2014/main" id="{053429AC-3366-D14D-BF29-814DE2B986AE}"/>
              </a:ext>
            </a:extLst>
          </p:cNvPr>
          <p:cNvSpPr>
            <a:spLocks noGrp="1"/>
          </p:cNvSpPr>
          <p:nvPr>
            <p:ph type="sldNum" sz="quarter" idx="12"/>
          </p:nvPr>
        </p:nvSpPr>
        <p:spPr/>
        <p:txBody>
          <a:bodyPr/>
          <a:lstStyle/>
          <a:p>
            <a:fld id="{86CB4B4D-7CA3-9044-876B-883B54F8677D}" type="slidenum">
              <a:rPr lang="de-DE" smtClean="0"/>
              <a:t>14</a:t>
            </a:fld>
            <a:endParaRPr lang="de-DE"/>
          </a:p>
        </p:txBody>
      </p:sp>
      <p:sp>
        <p:nvSpPr>
          <p:cNvPr id="57" name="Shape 1105">
            <a:extLst>
              <a:ext uri="{FF2B5EF4-FFF2-40B4-BE49-F238E27FC236}">
                <a16:creationId xmlns:a16="http://schemas.microsoft.com/office/drawing/2014/main" id="{ACFA5399-6F1F-2B48-8610-99AEBAEEC14F}"/>
              </a:ext>
            </a:extLst>
          </p:cNvPr>
          <p:cNvSpPr/>
          <p:nvPr/>
        </p:nvSpPr>
        <p:spPr>
          <a:xfrm>
            <a:off x="6825091" y="5824438"/>
            <a:ext cx="350424" cy="205330"/>
          </a:xfrm>
          <a:prstGeom prst="roundRect">
            <a:avLst>
              <a:gd name="adj" fmla="val 36061"/>
            </a:avLst>
          </a:prstGeom>
          <a:solidFill>
            <a:srgbClr val="0365C0">
              <a:satOff val="-3355"/>
              <a:lumOff val="26614"/>
            </a:srgbClr>
          </a:solidFill>
          <a:ln w="12700">
            <a:miter lim="400000"/>
          </a:ln>
        </p:spPr>
        <p:txBody>
          <a:bodyPr lIns="35709" tIns="35709" rIns="35709" bIns="35709" anchor="ct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58" name="Shape 1106">
            <a:extLst>
              <a:ext uri="{FF2B5EF4-FFF2-40B4-BE49-F238E27FC236}">
                <a16:creationId xmlns:a16="http://schemas.microsoft.com/office/drawing/2014/main" id="{E6D54565-7D8D-404A-9613-AE781A6ECF56}"/>
              </a:ext>
            </a:extLst>
          </p:cNvPr>
          <p:cNvSpPr/>
          <p:nvPr/>
        </p:nvSpPr>
        <p:spPr>
          <a:xfrm>
            <a:off x="5611285" y="5506217"/>
            <a:ext cx="350424" cy="437781"/>
          </a:xfrm>
          <a:prstGeom prst="roundRect">
            <a:avLst>
              <a:gd name="adj" fmla="val 21130"/>
            </a:avLst>
          </a:prstGeom>
          <a:solidFill>
            <a:srgbClr val="0365C0">
              <a:satOff val="-3355"/>
              <a:lumOff val="26614"/>
            </a:srgbClr>
          </a:solidFill>
          <a:ln w="12700">
            <a:miter lim="400000"/>
          </a:ln>
        </p:spPr>
        <p:txBody>
          <a:bodyPr lIns="35709" tIns="35709" rIns="35709" bIns="35709" anchor="ct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59" name="Shape 1107">
            <a:extLst>
              <a:ext uri="{FF2B5EF4-FFF2-40B4-BE49-F238E27FC236}">
                <a16:creationId xmlns:a16="http://schemas.microsoft.com/office/drawing/2014/main" id="{C84A0A85-0288-0540-91EE-AA0B26B919F8}"/>
              </a:ext>
            </a:extLst>
          </p:cNvPr>
          <p:cNvSpPr/>
          <p:nvPr/>
        </p:nvSpPr>
        <p:spPr>
          <a:xfrm>
            <a:off x="6538804" y="6312529"/>
            <a:ext cx="350424" cy="437781"/>
          </a:xfrm>
          <a:prstGeom prst="roundRect">
            <a:avLst>
              <a:gd name="adj" fmla="val 21130"/>
            </a:avLst>
          </a:prstGeom>
          <a:solidFill>
            <a:srgbClr val="0365C0">
              <a:satOff val="-3355"/>
              <a:lumOff val="26614"/>
            </a:srgbClr>
          </a:solidFill>
          <a:ln w="12700">
            <a:miter lim="400000"/>
          </a:ln>
        </p:spPr>
        <p:txBody>
          <a:bodyPr lIns="35709" tIns="35709" rIns="35709" bIns="35709" anchor="ct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60" name="Shape 1108">
            <a:extLst>
              <a:ext uri="{FF2B5EF4-FFF2-40B4-BE49-F238E27FC236}">
                <a16:creationId xmlns:a16="http://schemas.microsoft.com/office/drawing/2014/main" id="{F5949872-7592-5049-B559-93F5203C22C0}"/>
              </a:ext>
            </a:extLst>
          </p:cNvPr>
          <p:cNvSpPr/>
          <p:nvPr/>
        </p:nvSpPr>
        <p:spPr>
          <a:xfrm>
            <a:off x="5663420" y="6312529"/>
            <a:ext cx="350424" cy="437781"/>
          </a:xfrm>
          <a:prstGeom prst="roundRect">
            <a:avLst>
              <a:gd name="adj" fmla="val 21130"/>
            </a:avLst>
          </a:prstGeom>
          <a:solidFill>
            <a:srgbClr val="DE6A10">
              <a:hueOff val="384618"/>
              <a:satOff val="3869"/>
              <a:lumOff val="5802"/>
            </a:srgbClr>
          </a:solidFill>
          <a:ln w="12700">
            <a:miter lim="400000"/>
          </a:ln>
        </p:spPr>
        <p:txBody>
          <a:bodyPr lIns="35709" tIns="35709" rIns="35709" bIns="35709" anchor="ct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61" name="Shape 1109">
            <a:extLst>
              <a:ext uri="{FF2B5EF4-FFF2-40B4-BE49-F238E27FC236}">
                <a16:creationId xmlns:a16="http://schemas.microsoft.com/office/drawing/2014/main" id="{161D5BC3-48B3-A149-BA0D-E40D164F328B}"/>
              </a:ext>
            </a:extLst>
          </p:cNvPr>
          <p:cNvSpPr/>
          <p:nvPr/>
        </p:nvSpPr>
        <p:spPr>
          <a:xfrm>
            <a:off x="6538804" y="6312529"/>
            <a:ext cx="350424" cy="437781"/>
          </a:xfrm>
          <a:prstGeom prst="roundRect">
            <a:avLst>
              <a:gd name="adj" fmla="val 21130"/>
            </a:avLst>
          </a:prstGeom>
          <a:solidFill>
            <a:srgbClr val="0365C0">
              <a:satOff val="-3355"/>
              <a:lumOff val="26614"/>
            </a:srgbClr>
          </a:solidFill>
          <a:ln w="12700">
            <a:miter lim="400000"/>
          </a:ln>
        </p:spPr>
        <p:txBody>
          <a:bodyPr lIns="35709" tIns="35709" rIns="35709" bIns="35709" anchor="ct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62" name="Shape 1110">
            <a:extLst>
              <a:ext uri="{FF2B5EF4-FFF2-40B4-BE49-F238E27FC236}">
                <a16:creationId xmlns:a16="http://schemas.microsoft.com/office/drawing/2014/main" id="{04D8E48E-05A1-CE41-A2E0-5C8628DC66A9}"/>
              </a:ext>
            </a:extLst>
          </p:cNvPr>
          <p:cNvSpPr/>
          <p:nvPr/>
        </p:nvSpPr>
        <p:spPr>
          <a:xfrm>
            <a:off x="9439305" y="5529682"/>
            <a:ext cx="350424" cy="437781"/>
          </a:xfrm>
          <a:prstGeom prst="roundRect">
            <a:avLst>
              <a:gd name="adj" fmla="val 21130"/>
            </a:avLst>
          </a:prstGeom>
          <a:solidFill>
            <a:srgbClr val="DE6A10">
              <a:hueOff val="384618"/>
              <a:satOff val="3869"/>
              <a:lumOff val="5802"/>
            </a:srgbClr>
          </a:solidFill>
          <a:ln w="12700">
            <a:miter lim="400000"/>
          </a:ln>
        </p:spPr>
        <p:txBody>
          <a:bodyPr lIns="35709" tIns="35709" rIns="35709" bIns="35709" anchor="ct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pic>
        <p:nvPicPr>
          <p:cNvPr id="63" name="pasted-image.pdf">
            <a:extLst>
              <a:ext uri="{FF2B5EF4-FFF2-40B4-BE49-F238E27FC236}">
                <a16:creationId xmlns:a16="http://schemas.microsoft.com/office/drawing/2014/main" id="{A0C0DADB-A9E4-5449-8DF2-D67A8A84078A}"/>
              </a:ext>
            </a:extLst>
          </p:cNvPr>
          <p:cNvPicPr>
            <a:picLocks noChangeAspect="1"/>
          </p:cNvPicPr>
          <p:nvPr/>
        </p:nvPicPr>
        <p:blipFill>
          <a:blip r:embed="rId3"/>
          <a:stretch>
            <a:fillRect/>
          </a:stretch>
        </p:blipFill>
        <p:spPr>
          <a:xfrm>
            <a:off x="5655954" y="5326497"/>
            <a:ext cx="4374065" cy="1376288"/>
          </a:xfrm>
          <a:prstGeom prst="rect">
            <a:avLst/>
          </a:prstGeom>
          <a:ln w="12700">
            <a:miter lim="400000"/>
          </a:ln>
        </p:spPr>
      </p:pic>
      <p:grpSp>
        <p:nvGrpSpPr>
          <p:cNvPr id="64" name="Group 1115">
            <a:extLst>
              <a:ext uri="{FF2B5EF4-FFF2-40B4-BE49-F238E27FC236}">
                <a16:creationId xmlns:a16="http://schemas.microsoft.com/office/drawing/2014/main" id="{309B969A-B70D-2343-AE0C-4723EB8D0C60}"/>
              </a:ext>
            </a:extLst>
          </p:cNvPr>
          <p:cNvGrpSpPr/>
          <p:nvPr/>
        </p:nvGrpSpPr>
        <p:grpSpPr>
          <a:xfrm>
            <a:off x="5999699" y="664176"/>
            <a:ext cx="4838380" cy="5035419"/>
            <a:chOff x="0" y="0"/>
            <a:chExt cx="9679279" cy="10073460"/>
          </a:xfrm>
        </p:grpSpPr>
        <p:sp>
          <p:nvSpPr>
            <p:cNvPr id="65" name="Shape 1112">
              <a:extLst>
                <a:ext uri="{FF2B5EF4-FFF2-40B4-BE49-F238E27FC236}">
                  <a16:creationId xmlns:a16="http://schemas.microsoft.com/office/drawing/2014/main" id="{0CB69A61-7CBB-7B4E-B967-1F9692B47E03}"/>
                </a:ext>
              </a:extLst>
            </p:cNvPr>
            <p:cNvSpPr/>
            <p:nvPr/>
          </p:nvSpPr>
          <p:spPr>
            <a:xfrm flipV="1">
              <a:off x="3874950" y="-1"/>
              <a:ext cx="1" cy="6198511"/>
            </a:xfrm>
            <a:prstGeom prst="line">
              <a:avLst/>
            </a:prstGeom>
            <a:noFill/>
            <a:ln w="101600" cap="flat">
              <a:solidFill>
                <a:srgbClr val="0365C0">
                  <a:hueOff val="47394"/>
                  <a:satOff val="-25753"/>
                  <a:lumOff val="-7544"/>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66" name="Shape 1113">
              <a:extLst>
                <a:ext uri="{FF2B5EF4-FFF2-40B4-BE49-F238E27FC236}">
                  <a16:creationId xmlns:a16="http://schemas.microsoft.com/office/drawing/2014/main" id="{0E24F90D-092B-CF49-A506-08D39477B436}"/>
                </a:ext>
              </a:extLst>
            </p:cNvPr>
            <p:cNvSpPr/>
            <p:nvPr/>
          </p:nvSpPr>
          <p:spPr>
            <a:xfrm flipH="1">
              <a:off x="-1" y="6198509"/>
              <a:ext cx="3874952" cy="3874952"/>
            </a:xfrm>
            <a:prstGeom prst="line">
              <a:avLst/>
            </a:prstGeom>
            <a:noFill/>
            <a:ln w="101600" cap="flat">
              <a:solidFill>
                <a:srgbClr val="0365C0">
                  <a:hueOff val="47394"/>
                  <a:satOff val="-25753"/>
                  <a:lumOff val="-7544"/>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67" name="Shape 1114">
              <a:extLst>
                <a:ext uri="{FF2B5EF4-FFF2-40B4-BE49-F238E27FC236}">
                  <a16:creationId xmlns:a16="http://schemas.microsoft.com/office/drawing/2014/main" id="{71D3E4CE-D165-DF40-8B33-70C3DD844F94}"/>
                </a:ext>
              </a:extLst>
            </p:cNvPr>
            <p:cNvSpPr/>
            <p:nvPr/>
          </p:nvSpPr>
          <p:spPr>
            <a:xfrm>
              <a:off x="3874950" y="6198508"/>
              <a:ext cx="5804330" cy="1"/>
            </a:xfrm>
            <a:prstGeom prst="line">
              <a:avLst/>
            </a:prstGeom>
            <a:noFill/>
            <a:ln w="101600" cap="flat">
              <a:solidFill>
                <a:srgbClr val="0365C0">
                  <a:hueOff val="47394"/>
                  <a:satOff val="-25753"/>
                  <a:lumOff val="-7544"/>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grpSp>
      <p:grpSp>
        <p:nvGrpSpPr>
          <p:cNvPr id="68" name="Group 1126">
            <a:extLst>
              <a:ext uri="{FF2B5EF4-FFF2-40B4-BE49-F238E27FC236}">
                <a16:creationId xmlns:a16="http://schemas.microsoft.com/office/drawing/2014/main" id="{42401A9F-969E-7640-AF14-CA18D6AFFBF2}"/>
              </a:ext>
            </a:extLst>
          </p:cNvPr>
          <p:cNvGrpSpPr/>
          <p:nvPr/>
        </p:nvGrpSpPr>
        <p:grpSpPr>
          <a:xfrm>
            <a:off x="7529890" y="1602469"/>
            <a:ext cx="2767909" cy="3971800"/>
            <a:chOff x="0" y="0"/>
            <a:chExt cx="5537258" cy="7945668"/>
          </a:xfrm>
        </p:grpSpPr>
        <p:sp>
          <p:nvSpPr>
            <p:cNvPr id="69" name="Shape 1116">
              <a:extLst>
                <a:ext uri="{FF2B5EF4-FFF2-40B4-BE49-F238E27FC236}">
                  <a16:creationId xmlns:a16="http://schemas.microsoft.com/office/drawing/2014/main" id="{239118AD-C4FA-8144-9689-D9284C808053}"/>
                </a:ext>
              </a:extLst>
            </p:cNvPr>
            <p:cNvSpPr/>
            <p:nvPr/>
          </p:nvSpPr>
          <p:spPr>
            <a:xfrm>
              <a:off x="4389942" y="3527519"/>
              <a:ext cx="228511" cy="228510"/>
            </a:xfrm>
            <a:prstGeom prst="ellipse">
              <a:avLst/>
            </a:prstGeom>
            <a:solidFill>
              <a:srgbClr val="0365C0">
                <a:hueOff val="273562"/>
                <a:satOff val="2937"/>
                <a:lumOff val="-22233"/>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70" name="Shape 1117">
              <a:extLst>
                <a:ext uri="{FF2B5EF4-FFF2-40B4-BE49-F238E27FC236}">
                  <a16:creationId xmlns:a16="http://schemas.microsoft.com/office/drawing/2014/main" id="{95B9EB2E-901B-3F4F-9A00-4BB7A1AEA11E}"/>
                </a:ext>
              </a:extLst>
            </p:cNvPr>
            <p:cNvSpPr/>
            <p:nvPr/>
          </p:nvSpPr>
          <p:spPr>
            <a:xfrm>
              <a:off x="749090" y="4189068"/>
              <a:ext cx="228511" cy="228510"/>
            </a:xfrm>
            <a:prstGeom prst="ellipse">
              <a:avLst/>
            </a:prstGeom>
            <a:solidFill>
              <a:srgbClr val="0365C0">
                <a:hueOff val="273562"/>
                <a:satOff val="2937"/>
                <a:lumOff val="-22233"/>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71" name="Shape 1118">
              <a:extLst>
                <a:ext uri="{FF2B5EF4-FFF2-40B4-BE49-F238E27FC236}">
                  <a16:creationId xmlns:a16="http://schemas.microsoft.com/office/drawing/2014/main" id="{063D8B51-999F-C64E-9695-ACBFB10FB6C2}"/>
                </a:ext>
              </a:extLst>
            </p:cNvPr>
            <p:cNvSpPr/>
            <p:nvPr/>
          </p:nvSpPr>
          <p:spPr>
            <a:xfrm>
              <a:off x="2163847" y="7717159"/>
              <a:ext cx="228511" cy="228510"/>
            </a:xfrm>
            <a:prstGeom prst="ellipse">
              <a:avLst/>
            </a:prstGeom>
            <a:solidFill>
              <a:srgbClr val="0365C0">
                <a:hueOff val="273562"/>
                <a:satOff val="2937"/>
                <a:lumOff val="-22233"/>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72" name="Shape 1119">
              <a:extLst>
                <a:ext uri="{FF2B5EF4-FFF2-40B4-BE49-F238E27FC236}">
                  <a16:creationId xmlns:a16="http://schemas.microsoft.com/office/drawing/2014/main" id="{C27083FD-CC25-BB4C-B98B-9F2A4BD801CF}"/>
                </a:ext>
              </a:extLst>
            </p:cNvPr>
            <p:cNvSpPr/>
            <p:nvPr/>
          </p:nvSpPr>
          <p:spPr>
            <a:xfrm>
              <a:off x="3239005" y="463772"/>
              <a:ext cx="228510" cy="228510"/>
            </a:xfrm>
            <a:prstGeom prst="ellipse">
              <a:avLst/>
            </a:prstGeom>
            <a:solidFill>
              <a:srgbClr val="0365C0">
                <a:hueOff val="273562"/>
                <a:satOff val="2937"/>
                <a:lumOff val="-22233"/>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73" name="Shape 1120">
              <a:extLst>
                <a:ext uri="{FF2B5EF4-FFF2-40B4-BE49-F238E27FC236}">
                  <a16:creationId xmlns:a16="http://schemas.microsoft.com/office/drawing/2014/main" id="{90B52C76-66E8-2B4C-BB9B-133193A903C8}"/>
                </a:ext>
              </a:extLst>
            </p:cNvPr>
            <p:cNvSpPr/>
            <p:nvPr/>
          </p:nvSpPr>
          <p:spPr>
            <a:xfrm>
              <a:off x="858096" y="565623"/>
              <a:ext cx="3667758" cy="37586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791" y="0"/>
                  </a:lnTo>
                  <a:lnTo>
                    <a:pt x="21600" y="17780"/>
                  </a:lnTo>
                  <a:lnTo>
                    <a:pt x="0" y="21600"/>
                  </a:lnTo>
                  <a:close/>
                </a:path>
              </a:pathLst>
            </a:custGeom>
            <a:solidFill>
              <a:srgbClr val="C82506">
                <a:hueOff val="-444211"/>
                <a:satOff val="-14915"/>
                <a:lumOff val="22857"/>
                <a:alpha val="50000"/>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74" name="Shape 1121">
              <a:extLst>
                <a:ext uri="{FF2B5EF4-FFF2-40B4-BE49-F238E27FC236}">
                  <a16:creationId xmlns:a16="http://schemas.microsoft.com/office/drawing/2014/main" id="{3DAF4644-AEA8-E44D-909B-B07C14CF544C}"/>
                </a:ext>
              </a:extLst>
            </p:cNvPr>
            <p:cNvSpPr/>
            <p:nvPr/>
          </p:nvSpPr>
          <p:spPr>
            <a:xfrm>
              <a:off x="861683" y="3660154"/>
              <a:ext cx="3660582" cy="4205601"/>
            </a:xfrm>
            <a:custGeom>
              <a:avLst/>
              <a:gdLst/>
              <a:ahLst/>
              <a:cxnLst>
                <a:cxn ang="0">
                  <a:pos x="wd2" y="hd2"/>
                </a:cxn>
                <a:cxn ang="5400000">
                  <a:pos x="wd2" y="hd2"/>
                </a:cxn>
                <a:cxn ang="10800000">
                  <a:pos x="wd2" y="hd2"/>
                </a:cxn>
                <a:cxn ang="16200000">
                  <a:pos x="wd2" y="hd2"/>
                </a:cxn>
              </a:cxnLst>
              <a:rect l="0" t="0" r="r" b="b"/>
              <a:pathLst>
                <a:path w="21600" h="21600" extrusionOk="0">
                  <a:moveTo>
                    <a:pt x="0" y="3401"/>
                  </a:moveTo>
                  <a:lnTo>
                    <a:pt x="21600" y="0"/>
                  </a:lnTo>
                  <a:lnTo>
                    <a:pt x="8396" y="21600"/>
                  </a:lnTo>
                  <a:lnTo>
                    <a:pt x="0" y="3401"/>
                  </a:lnTo>
                  <a:close/>
                </a:path>
              </a:pathLst>
            </a:custGeom>
            <a:solidFill>
              <a:srgbClr val="00882B">
                <a:hueOff val="-2473793"/>
                <a:satOff val="-50209"/>
                <a:lumOff val="23543"/>
                <a:alpha val="50000"/>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pic>
          <p:nvPicPr>
            <p:cNvPr id="75" name="pasted-image.pdf">
              <a:extLst>
                <a:ext uri="{FF2B5EF4-FFF2-40B4-BE49-F238E27FC236}">
                  <a16:creationId xmlns:a16="http://schemas.microsoft.com/office/drawing/2014/main" id="{13314591-45BD-6A47-8D88-8154DC6DAC8C}"/>
                </a:ext>
              </a:extLst>
            </p:cNvPr>
            <p:cNvPicPr>
              <a:picLocks noChangeAspect="1"/>
            </p:cNvPicPr>
            <p:nvPr/>
          </p:nvPicPr>
          <p:blipFill>
            <a:blip r:embed="rId4"/>
            <a:stretch>
              <a:fillRect/>
            </a:stretch>
          </p:blipFill>
          <p:spPr>
            <a:xfrm>
              <a:off x="2580545" y="7501835"/>
              <a:ext cx="821532" cy="410766"/>
            </a:xfrm>
            <a:prstGeom prst="rect">
              <a:avLst/>
            </a:prstGeom>
            <a:ln w="12700" cap="flat">
              <a:noFill/>
              <a:miter lim="400000"/>
            </a:ln>
            <a:effectLst/>
          </p:spPr>
        </p:pic>
        <p:pic>
          <p:nvPicPr>
            <p:cNvPr id="76" name="pasted-image.pdf">
              <a:extLst>
                <a:ext uri="{FF2B5EF4-FFF2-40B4-BE49-F238E27FC236}">
                  <a16:creationId xmlns:a16="http://schemas.microsoft.com/office/drawing/2014/main" id="{F57CD84E-920A-A244-AF26-43E11CF7DBCE}"/>
                </a:ext>
              </a:extLst>
            </p:cNvPr>
            <p:cNvPicPr>
              <a:picLocks noChangeAspect="1"/>
            </p:cNvPicPr>
            <p:nvPr/>
          </p:nvPicPr>
          <p:blipFill>
            <a:blip r:embed="rId5"/>
            <a:stretch>
              <a:fillRect/>
            </a:stretch>
          </p:blipFill>
          <p:spPr>
            <a:xfrm>
              <a:off x="4733587" y="3315112"/>
              <a:ext cx="803672" cy="410767"/>
            </a:xfrm>
            <a:prstGeom prst="rect">
              <a:avLst/>
            </a:prstGeom>
            <a:ln w="12700" cap="flat">
              <a:noFill/>
              <a:miter lim="400000"/>
            </a:ln>
            <a:effectLst/>
          </p:spPr>
        </p:pic>
        <p:pic>
          <p:nvPicPr>
            <p:cNvPr id="77" name="pasted-image.pdf">
              <a:extLst>
                <a:ext uri="{FF2B5EF4-FFF2-40B4-BE49-F238E27FC236}">
                  <a16:creationId xmlns:a16="http://schemas.microsoft.com/office/drawing/2014/main" id="{9B700521-44E7-D14D-BF95-DD38A2A997ED}"/>
                </a:ext>
              </a:extLst>
            </p:cNvPr>
            <p:cNvPicPr>
              <a:picLocks noChangeAspect="1"/>
            </p:cNvPicPr>
            <p:nvPr/>
          </p:nvPicPr>
          <p:blipFill>
            <a:blip r:embed="rId6"/>
            <a:stretch>
              <a:fillRect/>
            </a:stretch>
          </p:blipFill>
          <p:spPr>
            <a:xfrm>
              <a:off x="0" y="4477408"/>
              <a:ext cx="821532" cy="410766"/>
            </a:xfrm>
            <a:prstGeom prst="rect">
              <a:avLst/>
            </a:prstGeom>
            <a:ln w="12700" cap="flat">
              <a:noFill/>
              <a:miter lim="400000"/>
            </a:ln>
            <a:effectLst/>
          </p:spPr>
        </p:pic>
        <p:pic>
          <p:nvPicPr>
            <p:cNvPr id="78" name="pasted-image.pdf">
              <a:extLst>
                <a:ext uri="{FF2B5EF4-FFF2-40B4-BE49-F238E27FC236}">
                  <a16:creationId xmlns:a16="http://schemas.microsoft.com/office/drawing/2014/main" id="{81EE207E-3DFF-5947-92D8-0F737D3419ED}"/>
                </a:ext>
              </a:extLst>
            </p:cNvPr>
            <p:cNvPicPr>
              <a:picLocks noChangeAspect="1"/>
            </p:cNvPicPr>
            <p:nvPr/>
          </p:nvPicPr>
          <p:blipFill>
            <a:blip r:embed="rId7"/>
            <a:stretch>
              <a:fillRect/>
            </a:stretch>
          </p:blipFill>
          <p:spPr>
            <a:xfrm>
              <a:off x="3397499" y="0"/>
              <a:ext cx="821532" cy="410766"/>
            </a:xfrm>
            <a:prstGeom prst="rect">
              <a:avLst/>
            </a:prstGeom>
            <a:ln w="12700" cap="flat">
              <a:noFill/>
              <a:miter lim="400000"/>
            </a:ln>
            <a:effectLst/>
          </p:spPr>
        </p:pic>
      </p:grpSp>
      <p:grpSp>
        <p:nvGrpSpPr>
          <p:cNvPr id="79" name="Group 1131">
            <a:extLst>
              <a:ext uri="{FF2B5EF4-FFF2-40B4-BE49-F238E27FC236}">
                <a16:creationId xmlns:a16="http://schemas.microsoft.com/office/drawing/2014/main" id="{92C9D8F7-0741-A448-9CF4-14DE820BFAD0}"/>
              </a:ext>
            </a:extLst>
          </p:cNvPr>
          <p:cNvGrpSpPr/>
          <p:nvPr/>
        </p:nvGrpSpPr>
        <p:grpSpPr>
          <a:xfrm>
            <a:off x="685465" y="894203"/>
            <a:ext cx="4418734" cy="4575364"/>
            <a:chOff x="0" y="0"/>
            <a:chExt cx="8839768" cy="9153110"/>
          </a:xfrm>
        </p:grpSpPr>
        <p:pic>
          <p:nvPicPr>
            <p:cNvPr id="80" name="TM.png">
              <a:extLst>
                <a:ext uri="{FF2B5EF4-FFF2-40B4-BE49-F238E27FC236}">
                  <a16:creationId xmlns:a16="http://schemas.microsoft.com/office/drawing/2014/main" id="{7BC69A2E-5E2F-9C4B-AB27-4CCD1E94D727}"/>
                </a:ext>
              </a:extLst>
            </p:cNvPr>
            <p:cNvPicPr>
              <a:picLocks noChangeAspect="1"/>
            </p:cNvPicPr>
            <p:nvPr/>
          </p:nvPicPr>
          <p:blipFill>
            <a:blip r:embed="rId8"/>
            <a:srcRect l="56521" t="43992" r="17909" b="22280"/>
            <a:stretch>
              <a:fillRect/>
            </a:stretch>
          </p:blipFill>
          <p:spPr>
            <a:xfrm>
              <a:off x="0" y="0"/>
              <a:ext cx="8839769" cy="9153111"/>
            </a:xfrm>
            <a:prstGeom prst="rect">
              <a:avLst/>
            </a:prstGeom>
            <a:ln w="12700" cap="flat">
              <a:noFill/>
              <a:miter lim="400000"/>
            </a:ln>
            <a:effectLst/>
          </p:spPr>
        </p:pic>
        <p:grpSp>
          <p:nvGrpSpPr>
            <p:cNvPr id="81" name="Group 1130">
              <a:extLst>
                <a:ext uri="{FF2B5EF4-FFF2-40B4-BE49-F238E27FC236}">
                  <a16:creationId xmlns:a16="http://schemas.microsoft.com/office/drawing/2014/main" id="{570EBBC5-E5EE-0243-877F-2B6AE02B3445}"/>
                </a:ext>
              </a:extLst>
            </p:cNvPr>
            <p:cNvGrpSpPr/>
            <p:nvPr/>
          </p:nvGrpSpPr>
          <p:grpSpPr>
            <a:xfrm>
              <a:off x="4492338" y="4944615"/>
              <a:ext cx="545864" cy="1086460"/>
              <a:chOff x="0" y="0"/>
              <a:chExt cx="545862" cy="1086459"/>
            </a:xfrm>
          </p:grpSpPr>
          <p:sp>
            <p:nvSpPr>
              <p:cNvPr id="82" name="Shape 1128">
                <a:extLst>
                  <a:ext uri="{FF2B5EF4-FFF2-40B4-BE49-F238E27FC236}">
                    <a16:creationId xmlns:a16="http://schemas.microsoft.com/office/drawing/2014/main" id="{B85C35D1-D1DD-924E-890C-98EEAD469626}"/>
                  </a:ext>
                </a:extLst>
              </p:cNvPr>
              <p:cNvSpPr/>
              <p:nvPr/>
            </p:nvSpPr>
            <p:spPr>
              <a:xfrm>
                <a:off x="0" y="0"/>
                <a:ext cx="545863" cy="5593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791" y="0"/>
                    </a:lnTo>
                    <a:lnTo>
                      <a:pt x="21600" y="17780"/>
                    </a:lnTo>
                    <a:lnTo>
                      <a:pt x="0" y="21600"/>
                    </a:lnTo>
                    <a:close/>
                  </a:path>
                </a:pathLst>
              </a:custGeom>
              <a:solidFill>
                <a:srgbClr val="C82506">
                  <a:hueOff val="-444211"/>
                  <a:satOff val="-14915"/>
                  <a:lumOff val="22857"/>
                </a:srgbClr>
              </a:solidFill>
              <a:ln w="25400" cap="flat">
                <a:solidFill>
                  <a:srgbClr val="000000"/>
                </a:solidFill>
                <a:prstDash val="solid"/>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83" name="Shape 1129">
                <a:extLst>
                  <a:ext uri="{FF2B5EF4-FFF2-40B4-BE49-F238E27FC236}">
                    <a16:creationId xmlns:a16="http://schemas.microsoft.com/office/drawing/2014/main" id="{6B6EEA07-58EC-3F4B-987E-0862989C5922}"/>
                  </a:ext>
                </a:extLst>
              </p:cNvPr>
              <p:cNvSpPr/>
              <p:nvPr/>
            </p:nvSpPr>
            <p:spPr>
              <a:xfrm>
                <a:off x="533" y="460550"/>
                <a:ext cx="544796" cy="625910"/>
              </a:xfrm>
              <a:custGeom>
                <a:avLst/>
                <a:gdLst/>
                <a:ahLst/>
                <a:cxnLst>
                  <a:cxn ang="0">
                    <a:pos x="wd2" y="hd2"/>
                  </a:cxn>
                  <a:cxn ang="5400000">
                    <a:pos x="wd2" y="hd2"/>
                  </a:cxn>
                  <a:cxn ang="10800000">
                    <a:pos x="wd2" y="hd2"/>
                  </a:cxn>
                  <a:cxn ang="16200000">
                    <a:pos x="wd2" y="hd2"/>
                  </a:cxn>
                </a:cxnLst>
                <a:rect l="0" t="0" r="r" b="b"/>
                <a:pathLst>
                  <a:path w="21600" h="21600" extrusionOk="0">
                    <a:moveTo>
                      <a:pt x="0" y="3401"/>
                    </a:moveTo>
                    <a:lnTo>
                      <a:pt x="21600" y="0"/>
                    </a:lnTo>
                    <a:lnTo>
                      <a:pt x="8396" y="21600"/>
                    </a:lnTo>
                    <a:lnTo>
                      <a:pt x="0" y="3401"/>
                    </a:lnTo>
                    <a:close/>
                  </a:path>
                </a:pathLst>
              </a:custGeom>
              <a:solidFill>
                <a:srgbClr val="00882B">
                  <a:hueOff val="-2473793"/>
                  <a:satOff val="-50209"/>
                  <a:lumOff val="23543"/>
                </a:srgbClr>
              </a:solidFill>
              <a:ln w="25400" cap="flat">
                <a:solidFill>
                  <a:srgbClr val="000000"/>
                </a:solidFill>
                <a:prstDash val="solid"/>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grpSp>
      </p:grpSp>
    </p:spTree>
    <p:extLst>
      <p:ext uri="{BB962C8B-B14F-4D97-AF65-F5344CB8AC3E}">
        <p14:creationId xmlns:p14="http://schemas.microsoft.com/office/powerpoint/2010/main" val="2861009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F8F15E-F3D9-A04D-87F2-9490F10A98AA}"/>
              </a:ext>
            </a:extLst>
          </p:cNvPr>
          <p:cNvSpPr>
            <a:spLocks noGrp="1"/>
          </p:cNvSpPr>
          <p:nvPr>
            <p:ph type="sldNum" sz="quarter" idx="12"/>
          </p:nvPr>
        </p:nvSpPr>
        <p:spPr/>
        <p:txBody>
          <a:bodyPr/>
          <a:lstStyle/>
          <a:p>
            <a:fld id="{AC5C1BE9-C296-1249-A240-B59D2833722D}" type="slidenum">
              <a:rPr lang="de-DE" smtClean="0"/>
              <a:t>15</a:t>
            </a:fld>
            <a:endParaRPr lang="de-DE"/>
          </a:p>
        </p:txBody>
      </p:sp>
      <p:grpSp>
        <p:nvGrpSpPr>
          <p:cNvPr id="12" name="Group 1179">
            <a:extLst>
              <a:ext uri="{FF2B5EF4-FFF2-40B4-BE49-F238E27FC236}">
                <a16:creationId xmlns:a16="http://schemas.microsoft.com/office/drawing/2014/main" id="{422987FE-4D89-2248-A693-D40790EEC473}"/>
              </a:ext>
            </a:extLst>
          </p:cNvPr>
          <p:cNvGrpSpPr/>
          <p:nvPr/>
        </p:nvGrpSpPr>
        <p:grpSpPr>
          <a:xfrm>
            <a:off x="5999699" y="664176"/>
            <a:ext cx="4838380" cy="5035419"/>
            <a:chOff x="0" y="0"/>
            <a:chExt cx="9679279" cy="10073460"/>
          </a:xfrm>
        </p:grpSpPr>
        <p:sp>
          <p:nvSpPr>
            <p:cNvPr id="13" name="Shape 1176">
              <a:extLst>
                <a:ext uri="{FF2B5EF4-FFF2-40B4-BE49-F238E27FC236}">
                  <a16:creationId xmlns:a16="http://schemas.microsoft.com/office/drawing/2014/main" id="{A827DFE2-C587-5D40-8C08-762A714B1FC0}"/>
                </a:ext>
              </a:extLst>
            </p:cNvPr>
            <p:cNvSpPr/>
            <p:nvPr/>
          </p:nvSpPr>
          <p:spPr>
            <a:xfrm flipV="1">
              <a:off x="3874950" y="-1"/>
              <a:ext cx="1" cy="6198511"/>
            </a:xfrm>
            <a:prstGeom prst="line">
              <a:avLst/>
            </a:prstGeom>
            <a:noFill/>
            <a:ln w="101600" cap="flat">
              <a:solidFill>
                <a:srgbClr val="0365C0">
                  <a:hueOff val="47394"/>
                  <a:satOff val="-25753"/>
                  <a:lumOff val="-7544"/>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14" name="Shape 1177">
              <a:extLst>
                <a:ext uri="{FF2B5EF4-FFF2-40B4-BE49-F238E27FC236}">
                  <a16:creationId xmlns:a16="http://schemas.microsoft.com/office/drawing/2014/main" id="{22D9E93D-7E64-694F-BBCC-9F4656491FEA}"/>
                </a:ext>
              </a:extLst>
            </p:cNvPr>
            <p:cNvSpPr/>
            <p:nvPr/>
          </p:nvSpPr>
          <p:spPr>
            <a:xfrm flipH="1">
              <a:off x="-1" y="6198509"/>
              <a:ext cx="3874952" cy="3874952"/>
            </a:xfrm>
            <a:prstGeom prst="line">
              <a:avLst/>
            </a:prstGeom>
            <a:noFill/>
            <a:ln w="101600" cap="flat">
              <a:solidFill>
                <a:srgbClr val="0365C0">
                  <a:hueOff val="47394"/>
                  <a:satOff val="-25753"/>
                  <a:lumOff val="-7544"/>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15" name="Shape 1178">
              <a:extLst>
                <a:ext uri="{FF2B5EF4-FFF2-40B4-BE49-F238E27FC236}">
                  <a16:creationId xmlns:a16="http://schemas.microsoft.com/office/drawing/2014/main" id="{E09B3D3A-9870-AD49-B6DD-7F8AD142CC57}"/>
                </a:ext>
              </a:extLst>
            </p:cNvPr>
            <p:cNvSpPr/>
            <p:nvPr/>
          </p:nvSpPr>
          <p:spPr>
            <a:xfrm>
              <a:off x="3874950" y="6198508"/>
              <a:ext cx="5804330" cy="1"/>
            </a:xfrm>
            <a:prstGeom prst="line">
              <a:avLst/>
            </a:prstGeom>
            <a:noFill/>
            <a:ln w="101600" cap="flat">
              <a:solidFill>
                <a:srgbClr val="0365C0">
                  <a:hueOff val="47394"/>
                  <a:satOff val="-25753"/>
                  <a:lumOff val="-7544"/>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grpSp>
      <p:grpSp>
        <p:nvGrpSpPr>
          <p:cNvPr id="16" name="Group 1184">
            <a:extLst>
              <a:ext uri="{FF2B5EF4-FFF2-40B4-BE49-F238E27FC236}">
                <a16:creationId xmlns:a16="http://schemas.microsoft.com/office/drawing/2014/main" id="{91DEF03B-8E2F-9345-BCBE-BB699855B999}"/>
              </a:ext>
            </a:extLst>
          </p:cNvPr>
          <p:cNvGrpSpPr/>
          <p:nvPr/>
        </p:nvGrpSpPr>
        <p:grpSpPr>
          <a:xfrm>
            <a:off x="-2310240" y="413970"/>
            <a:ext cx="10471162" cy="5578779"/>
            <a:chOff x="0" y="0"/>
            <a:chExt cx="20947778" cy="11160464"/>
          </a:xfrm>
        </p:grpSpPr>
        <p:pic>
          <p:nvPicPr>
            <p:cNvPr id="17" name="unst_posed00.png">
              <a:extLst>
                <a:ext uri="{FF2B5EF4-FFF2-40B4-BE49-F238E27FC236}">
                  <a16:creationId xmlns:a16="http://schemas.microsoft.com/office/drawing/2014/main" id="{C3FEC963-3EFD-6148-86F9-29FE8E672EF2}"/>
                </a:ext>
              </a:extLst>
            </p:cNvPr>
            <p:cNvPicPr>
              <a:picLocks noChangeAspect="1"/>
            </p:cNvPicPr>
            <p:nvPr/>
          </p:nvPicPr>
          <p:blipFill>
            <a:blip r:embed="rId3"/>
            <a:stretch>
              <a:fillRect/>
            </a:stretch>
          </p:blipFill>
          <p:spPr>
            <a:xfrm>
              <a:off x="0" y="0"/>
              <a:ext cx="20947779" cy="11160465"/>
            </a:xfrm>
            <a:prstGeom prst="rect">
              <a:avLst/>
            </a:prstGeom>
            <a:ln w="12700" cap="flat">
              <a:noFill/>
              <a:miter lim="400000"/>
            </a:ln>
            <a:effectLst/>
          </p:spPr>
        </p:pic>
        <p:grpSp>
          <p:nvGrpSpPr>
            <p:cNvPr id="18" name="Group 1183">
              <a:extLst>
                <a:ext uri="{FF2B5EF4-FFF2-40B4-BE49-F238E27FC236}">
                  <a16:creationId xmlns:a16="http://schemas.microsoft.com/office/drawing/2014/main" id="{1FEC0F59-2048-8E4D-9487-D043146B175D}"/>
                </a:ext>
              </a:extLst>
            </p:cNvPr>
            <p:cNvGrpSpPr/>
            <p:nvPr/>
          </p:nvGrpSpPr>
          <p:grpSpPr>
            <a:xfrm>
              <a:off x="10586436" y="5933318"/>
              <a:ext cx="945721" cy="1198857"/>
              <a:chOff x="0" y="0"/>
              <a:chExt cx="945719" cy="1198855"/>
            </a:xfrm>
          </p:grpSpPr>
          <p:sp>
            <p:nvSpPr>
              <p:cNvPr id="19" name="Shape 1181">
                <a:extLst>
                  <a:ext uri="{FF2B5EF4-FFF2-40B4-BE49-F238E27FC236}">
                    <a16:creationId xmlns:a16="http://schemas.microsoft.com/office/drawing/2014/main" id="{7114B72A-43BA-114F-9180-C53E12C449B8}"/>
                  </a:ext>
                </a:extLst>
              </p:cNvPr>
              <p:cNvSpPr/>
              <p:nvPr/>
            </p:nvSpPr>
            <p:spPr>
              <a:xfrm rot="17703446">
                <a:off x="-37299" y="513087"/>
                <a:ext cx="821717" cy="44056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882B">
                  <a:hueOff val="-2473793"/>
                  <a:satOff val="-50209"/>
                  <a:lumOff val="23543"/>
                </a:srgbClr>
              </a:solidFill>
              <a:ln w="25400" cap="flat">
                <a:solidFill>
                  <a:srgbClr val="000000"/>
                </a:solidFill>
                <a:prstDash val="solid"/>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20" name="Shape 1182">
                <a:extLst>
                  <a:ext uri="{FF2B5EF4-FFF2-40B4-BE49-F238E27FC236}">
                    <a16:creationId xmlns:a16="http://schemas.microsoft.com/office/drawing/2014/main" id="{3A575553-EF23-D94A-AE86-613CBAF5FB3B}"/>
                  </a:ext>
                </a:extLst>
              </p:cNvPr>
              <p:cNvSpPr/>
              <p:nvPr/>
            </p:nvSpPr>
            <p:spPr>
              <a:xfrm rot="7533834">
                <a:off x="208647" y="186105"/>
                <a:ext cx="694808" cy="4612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82506">
                  <a:hueOff val="-444211"/>
                  <a:satOff val="-14915"/>
                  <a:lumOff val="22857"/>
                </a:srgbClr>
              </a:solidFill>
              <a:ln w="25400" cap="flat">
                <a:solidFill>
                  <a:srgbClr val="000000"/>
                </a:solidFill>
                <a:prstDash val="solid"/>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grpSp>
      </p:grpSp>
      <p:grpSp>
        <p:nvGrpSpPr>
          <p:cNvPr id="32" name="Group 1175">
            <a:extLst>
              <a:ext uri="{FF2B5EF4-FFF2-40B4-BE49-F238E27FC236}">
                <a16:creationId xmlns:a16="http://schemas.microsoft.com/office/drawing/2014/main" id="{23B1538B-13F0-C24D-B697-49413ED2558A}"/>
              </a:ext>
            </a:extLst>
          </p:cNvPr>
          <p:cNvGrpSpPr/>
          <p:nvPr/>
        </p:nvGrpSpPr>
        <p:grpSpPr>
          <a:xfrm>
            <a:off x="6660237" y="2016078"/>
            <a:ext cx="2910585" cy="3689644"/>
            <a:chOff x="0" y="0"/>
            <a:chExt cx="5822684" cy="7381209"/>
          </a:xfrm>
        </p:grpSpPr>
        <p:sp>
          <p:nvSpPr>
            <p:cNvPr id="33" name="Shape 1165">
              <a:extLst>
                <a:ext uri="{FF2B5EF4-FFF2-40B4-BE49-F238E27FC236}">
                  <a16:creationId xmlns:a16="http://schemas.microsoft.com/office/drawing/2014/main" id="{7C03F043-FC45-4C49-8615-60B84F476D1F}"/>
                </a:ext>
              </a:extLst>
            </p:cNvPr>
            <p:cNvSpPr/>
            <p:nvPr/>
          </p:nvSpPr>
          <p:spPr>
            <a:xfrm rot="7533834">
              <a:off x="1284618" y="1145830"/>
              <a:ext cx="4277846" cy="28400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82506">
                <a:hueOff val="-444211"/>
                <a:satOff val="-14915"/>
                <a:lumOff val="22857"/>
                <a:alpha val="50000"/>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34" name="Shape 1166">
              <a:extLst>
                <a:ext uri="{FF2B5EF4-FFF2-40B4-BE49-F238E27FC236}">
                  <a16:creationId xmlns:a16="http://schemas.microsoft.com/office/drawing/2014/main" id="{75B32094-C83C-6347-8EED-3AAD3240E19B}"/>
                </a:ext>
              </a:extLst>
            </p:cNvPr>
            <p:cNvSpPr/>
            <p:nvPr/>
          </p:nvSpPr>
          <p:spPr>
            <a:xfrm flipH="1" flipV="1">
              <a:off x="1040578" y="3967576"/>
              <a:ext cx="1349611" cy="3389815"/>
            </a:xfrm>
            <a:prstGeom prst="line">
              <a:avLst/>
            </a:prstGeom>
            <a:noFill/>
            <a:ln w="114300" cap="flat">
              <a:solidFill>
                <a:srgbClr val="00882B">
                  <a:hueOff val="-2473793"/>
                  <a:satOff val="-50209"/>
                  <a:lumOff val="23543"/>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35" name="Shape 1167">
              <a:extLst>
                <a:ext uri="{FF2B5EF4-FFF2-40B4-BE49-F238E27FC236}">
                  <a16:creationId xmlns:a16="http://schemas.microsoft.com/office/drawing/2014/main" id="{B0FD6673-4B0E-4844-897B-5C5D960BA047}"/>
                </a:ext>
              </a:extLst>
            </p:cNvPr>
            <p:cNvSpPr/>
            <p:nvPr/>
          </p:nvSpPr>
          <p:spPr>
            <a:xfrm rot="17703446">
              <a:off x="-229642" y="3159018"/>
              <a:ext cx="5059210" cy="27125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882B">
                <a:hueOff val="-2473793"/>
                <a:satOff val="-50209"/>
                <a:lumOff val="23543"/>
                <a:alpha val="50000"/>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36" name="Shape 1168">
              <a:extLst>
                <a:ext uri="{FF2B5EF4-FFF2-40B4-BE49-F238E27FC236}">
                  <a16:creationId xmlns:a16="http://schemas.microsoft.com/office/drawing/2014/main" id="{BA471B65-11CD-5C43-8E29-39A72B8F36E0}"/>
                </a:ext>
              </a:extLst>
            </p:cNvPr>
            <p:cNvSpPr/>
            <p:nvPr/>
          </p:nvSpPr>
          <p:spPr>
            <a:xfrm flipV="1">
              <a:off x="929755" y="3386980"/>
              <a:ext cx="3651042" cy="121636"/>
            </a:xfrm>
            <a:prstGeom prst="line">
              <a:avLst/>
            </a:prstGeom>
            <a:noFill/>
            <a:ln w="114300" cap="flat">
              <a:solidFill>
                <a:srgbClr val="C82506">
                  <a:hueOff val="-444211"/>
                  <a:satOff val="-14915"/>
                  <a:lumOff val="22857"/>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37" name="Shape 1169">
              <a:extLst>
                <a:ext uri="{FF2B5EF4-FFF2-40B4-BE49-F238E27FC236}">
                  <a16:creationId xmlns:a16="http://schemas.microsoft.com/office/drawing/2014/main" id="{6E033DAD-D57A-5A42-897B-24D12A783F06}"/>
                </a:ext>
              </a:extLst>
            </p:cNvPr>
            <p:cNvSpPr/>
            <p:nvPr/>
          </p:nvSpPr>
          <p:spPr>
            <a:xfrm flipV="1">
              <a:off x="929757" y="10093"/>
              <a:ext cx="2601120" cy="3498522"/>
            </a:xfrm>
            <a:prstGeom prst="line">
              <a:avLst/>
            </a:prstGeom>
            <a:noFill/>
            <a:ln w="114300" cap="flat">
              <a:solidFill>
                <a:srgbClr val="C82506">
                  <a:hueOff val="-444211"/>
                  <a:satOff val="-14915"/>
                  <a:lumOff val="22857"/>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38" name="Shape 1170">
              <a:extLst>
                <a:ext uri="{FF2B5EF4-FFF2-40B4-BE49-F238E27FC236}">
                  <a16:creationId xmlns:a16="http://schemas.microsoft.com/office/drawing/2014/main" id="{4543E370-D4B6-9F46-ACA3-D3BDDF3888A1}"/>
                </a:ext>
              </a:extLst>
            </p:cNvPr>
            <p:cNvSpPr/>
            <p:nvPr/>
          </p:nvSpPr>
          <p:spPr>
            <a:xfrm flipV="1">
              <a:off x="2390188" y="2775335"/>
              <a:ext cx="2194046" cy="4582055"/>
            </a:xfrm>
            <a:prstGeom prst="line">
              <a:avLst/>
            </a:prstGeom>
            <a:noFill/>
            <a:ln w="114300" cap="flat">
              <a:solidFill>
                <a:srgbClr val="00882B">
                  <a:hueOff val="-2473793"/>
                  <a:satOff val="-50209"/>
                  <a:lumOff val="23543"/>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pic>
          <p:nvPicPr>
            <p:cNvPr id="39" name="pasted-image.pdf">
              <a:extLst>
                <a:ext uri="{FF2B5EF4-FFF2-40B4-BE49-F238E27FC236}">
                  <a16:creationId xmlns:a16="http://schemas.microsoft.com/office/drawing/2014/main" id="{78A8F419-8D12-B245-8E52-CEFC68B74757}"/>
                </a:ext>
              </a:extLst>
            </p:cNvPr>
            <p:cNvPicPr>
              <a:picLocks noChangeAspect="1"/>
            </p:cNvPicPr>
            <p:nvPr/>
          </p:nvPicPr>
          <p:blipFill>
            <a:blip r:embed="rId4"/>
            <a:stretch>
              <a:fillRect/>
            </a:stretch>
          </p:blipFill>
          <p:spPr>
            <a:xfrm>
              <a:off x="732442" y="5263277"/>
              <a:ext cx="714376" cy="821533"/>
            </a:xfrm>
            <a:prstGeom prst="rect">
              <a:avLst/>
            </a:prstGeom>
            <a:ln w="12700" cap="flat">
              <a:noFill/>
              <a:miter lim="400000"/>
            </a:ln>
            <a:effectLst/>
          </p:spPr>
        </p:pic>
        <p:pic>
          <p:nvPicPr>
            <p:cNvPr id="40" name="pasted-image.pdf">
              <a:extLst>
                <a:ext uri="{FF2B5EF4-FFF2-40B4-BE49-F238E27FC236}">
                  <a16:creationId xmlns:a16="http://schemas.microsoft.com/office/drawing/2014/main" id="{196C014E-03D5-3745-B1CE-BFA45699C1B8}"/>
                </a:ext>
              </a:extLst>
            </p:cNvPr>
            <p:cNvPicPr>
              <a:picLocks noChangeAspect="1"/>
            </p:cNvPicPr>
            <p:nvPr/>
          </p:nvPicPr>
          <p:blipFill>
            <a:blip r:embed="rId5"/>
            <a:stretch>
              <a:fillRect/>
            </a:stretch>
          </p:blipFill>
          <p:spPr>
            <a:xfrm>
              <a:off x="3797320" y="4483492"/>
              <a:ext cx="714376" cy="821533"/>
            </a:xfrm>
            <a:prstGeom prst="rect">
              <a:avLst/>
            </a:prstGeom>
            <a:ln w="12700" cap="flat">
              <a:noFill/>
              <a:miter lim="400000"/>
            </a:ln>
            <a:effectLst/>
          </p:spPr>
        </p:pic>
        <p:pic>
          <p:nvPicPr>
            <p:cNvPr id="41" name="pasted-image.pdf">
              <a:extLst>
                <a:ext uri="{FF2B5EF4-FFF2-40B4-BE49-F238E27FC236}">
                  <a16:creationId xmlns:a16="http://schemas.microsoft.com/office/drawing/2014/main" id="{D9D1FC64-3533-0243-9F12-16E7D13F225B}"/>
                </a:ext>
              </a:extLst>
            </p:cNvPr>
            <p:cNvPicPr>
              <a:picLocks noChangeAspect="1"/>
            </p:cNvPicPr>
            <p:nvPr/>
          </p:nvPicPr>
          <p:blipFill>
            <a:blip r:embed="rId6"/>
            <a:stretch>
              <a:fillRect/>
            </a:stretch>
          </p:blipFill>
          <p:spPr>
            <a:xfrm>
              <a:off x="966269" y="1658956"/>
              <a:ext cx="714376" cy="821533"/>
            </a:xfrm>
            <a:prstGeom prst="rect">
              <a:avLst/>
            </a:prstGeom>
            <a:ln w="12700" cap="flat">
              <a:noFill/>
              <a:miter lim="400000"/>
            </a:ln>
            <a:effectLst/>
          </p:spPr>
        </p:pic>
        <p:pic>
          <p:nvPicPr>
            <p:cNvPr id="42" name="pasted-image.pdf">
              <a:extLst>
                <a:ext uri="{FF2B5EF4-FFF2-40B4-BE49-F238E27FC236}">
                  <a16:creationId xmlns:a16="http://schemas.microsoft.com/office/drawing/2014/main" id="{8C21AED0-1DA7-A34E-9511-8E597EFFD97C}"/>
                </a:ext>
              </a:extLst>
            </p:cNvPr>
            <p:cNvPicPr>
              <a:picLocks noChangeAspect="1"/>
            </p:cNvPicPr>
            <p:nvPr/>
          </p:nvPicPr>
          <p:blipFill>
            <a:blip r:embed="rId7"/>
            <a:stretch>
              <a:fillRect/>
            </a:stretch>
          </p:blipFill>
          <p:spPr>
            <a:xfrm>
              <a:off x="4792312" y="2525199"/>
              <a:ext cx="714376" cy="821532"/>
            </a:xfrm>
            <a:prstGeom prst="rect">
              <a:avLst/>
            </a:prstGeom>
            <a:ln w="12700" cap="flat">
              <a:noFill/>
              <a:miter lim="400000"/>
            </a:ln>
            <a:effectLst/>
          </p:spPr>
        </p:pic>
      </p:grpSp>
    </p:spTree>
    <p:extLst>
      <p:ext uri="{BB962C8B-B14F-4D97-AF65-F5344CB8AC3E}">
        <p14:creationId xmlns:p14="http://schemas.microsoft.com/office/powerpoint/2010/main" val="4086623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8" name="TM.png"/>
          <p:cNvPicPr>
            <a:picLocks noChangeAspect="1"/>
          </p:cNvPicPr>
          <p:nvPr/>
        </p:nvPicPr>
        <p:blipFill>
          <a:blip r:embed="rId3"/>
          <a:stretch>
            <a:fillRect/>
          </a:stretch>
        </p:blipFill>
        <p:spPr>
          <a:xfrm>
            <a:off x="3108909" y="1463802"/>
            <a:ext cx="6870691" cy="5393392"/>
          </a:xfrm>
          <a:prstGeom prst="rect">
            <a:avLst/>
          </a:prstGeom>
          <a:ln w="12700">
            <a:miter lim="400000"/>
          </a:ln>
        </p:spPr>
      </p:pic>
      <p:sp>
        <p:nvSpPr>
          <p:cNvPr id="1189" name="Shape 1189"/>
          <p:cNvSpPr/>
          <p:nvPr/>
        </p:nvSpPr>
        <p:spPr>
          <a:xfrm>
            <a:off x="5293615" y="3545327"/>
            <a:ext cx="1601596" cy="14572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340" y="14030"/>
                </a:lnTo>
                <a:lnTo>
                  <a:pt x="14340" y="17729"/>
                </a:lnTo>
                <a:cubicBezTo>
                  <a:pt x="15575" y="16398"/>
                  <a:pt x="16786" y="15028"/>
                  <a:pt x="17970" y="13621"/>
                </a:cubicBezTo>
                <a:cubicBezTo>
                  <a:pt x="19210" y="12148"/>
                  <a:pt x="20420" y="10634"/>
                  <a:pt x="21600" y="9081"/>
                </a:cubicBezTo>
                <a:lnTo>
                  <a:pt x="14540" y="811"/>
                </a:lnTo>
                <a:lnTo>
                  <a:pt x="14540" y="4681"/>
                </a:lnTo>
                <a:lnTo>
                  <a:pt x="0" y="0"/>
                </a:lnTo>
                <a:close/>
              </a:path>
            </a:pathLst>
          </a:custGeom>
          <a:solidFill>
            <a:srgbClr val="A6AAA9"/>
          </a:solidFill>
          <a:ln w="12700">
            <a:miter lim="400000"/>
          </a:ln>
        </p:spPr>
        <p:txBody>
          <a:bodyPr lIns="35709" tIns="35709" rIns="35709" bIns="35709" anchor="ctr"/>
          <a:lstStyle/>
          <a:p>
            <a:pPr>
              <a:defRPr sz="3200"/>
            </a:pPr>
            <a:endParaRPr sz="1600"/>
          </a:p>
        </p:txBody>
      </p:sp>
      <p:sp>
        <p:nvSpPr>
          <p:cNvPr id="1190" name="Shape 1190"/>
          <p:cNvSpPr>
            <a:spLocks noGrp="1"/>
          </p:cNvSpPr>
          <p:nvPr>
            <p:ph type="title"/>
          </p:nvPr>
        </p:nvSpPr>
        <p:spPr>
          <a:prstGeom prst="rect">
            <a:avLst/>
          </a:prstGeom>
        </p:spPr>
        <p:txBody>
          <a:bodyPr/>
          <a:lstStyle/>
          <a:p>
            <a:r>
              <a:rPr dirty="0"/>
              <a:t>Modeling deformations</a:t>
            </a:r>
          </a:p>
        </p:txBody>
      </p:sp>
      <p:sp>
        <p:nvSpPr>
          <p:cNvPr id="2" name="Slide Number Placeholder 1">
            <a:extLst>
              <a:ext uri="{FF2B5EF4-FFF2-40B4-BE49-F238E27FC236}">
                <a16:creationId xmlns:a16="http://schemas.microsoft.com/office/drawing/2014/main" id="{CA64F89A-219E-464C-8DF3-3F8C903879B1}"/>
              </a:ext>
            </a:extLst>
          </p:cNvPr>
          <p:cNvSpPr>
            <a:spLocks noGrp="1"/>
          </p:cNvSpPr>
          <p:nvPr>
            <p:ph type="sldNum" sz="quarter" idx="12"/>
          </p:nvPr>
        </p:nvSpPr>
        <p:spPr/>
        <p:txBody>
          <a:bodyPr/>
          <a:lstStyle/>
          <a:p>
            <a:fld id="{86CB4B4D-7CA3-9044-876B-883B54F8677D}" type="slidenum">
              <a:rPr lang="de-DE" smtClean="0"/>
              <a:t>16</a:t>
            </a:fld>
            <a:endParaRPr lang="de-DE"/>
          </a:p>
        </p:txBody>
      </p:sp>
      <p:pic>
        <p:nvPicPr>
          <p:cNvPr id="1191" name="pasted-image.pdf"/>
          <p:cNvPicPr>
            <a:picLocks noChangeAspect="1"/>
          </p:cNvPicPr>
          <p:nvPr/>
        </p:nvPicPr>
        <p:blipFill>
          <a:blip r:embed="rId4"/>
          <a:stretch>
            <a:fillRect/>
          </a:stretch>
        </p:blipFill>
        <p:spPr>
          <a:xfrm>
            <a:off x="5478256" y="3979053"/>
            <a:ext cx="891777" cy="445889"/>
          </a:xfrm>
          <a:prstGeom prst="rect">
            <a:avLst/>
          </a:prstGeom>
          <a:ln w="12700">
            <a:miter lim="400000"/>
          </a:ln>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7" name="Group 1207"/>
          <p:cNvGrpSpPr/>
          <p:nvPr/>
        </p:nvGrpSpPr>
        <p:grpSpPr>
          <a:xfrm>
            <a:off x="4645981" y="-191287"/>
            <a:ext cx="7021400" cy="8147497"/>
            <a:chOff x="0" y="0"/>
            <a:chExt cx="14046455" cy="16299237"/>
          </a:xfrm>
        </p:grpSpPr>
        <p:grpSp>
          <p:nvGrpSpPr>
            <p:cNvPr id="1203" name="Group 1203"/>
            <p:cNvGrpSpPr/>
            <p:nvPr/>
          </p:nvGrpSpPr>
          <p:grpSpPr>
            <a:xfrm>
              <a:off x="0" y="0"/>
              <a:ext cx="14046456" cy="16299238"/>
              <a:chOff x="0" y="0"/>
              <a:chExt cx="14046455" cy="16299237"/>
            </a:xfrm>
          </p:grpSpPr>
          <p:grpSp>
            <p:nvGrpSpPr>
              <p:cNvPr id="1199" name="Group 1199"/>
              <p:cNvGrpSpPr/>
              <p:nvPr/>
            </p:nvGrpSpPr>
            <p:grpSpPr>
              <a:xfrm>
                <a:off x="0" y="0"/>
                <a:ext cx="14046457" cy="16299239"/>
                <a:chOff x="0" y="0"/>
                <a:chExt cx="14046456" cy="16299238"/>
              </a:xfrm>
            </p:grpSpPr>
            <p:pic>
              <p:nvPicPr>
                <p:cNvPr id="1195" name="nopose00.png"/>
                <p:cNvPicPr>
                  <a:picLocks noChangeAspect="1"/>
                </p:cNvPicPr>
                <p:nvPr/>
              </p:nvPicPr>
              <p:blipFill>
                <a:blip r:embed="rId3"/>
                <a:stretch>
                  <a:fillRect/>
                </a:stretch>
              </p:blipFill>
              <p:spPr>
                <a:xfrm>
                  <a:off x="3092295" y="5566607"/>
                  <a:ext cx="8403389" cy="10732632"/>
                </a:xfrm>
                <a:prstGeom prst="rect">
                  <a:avLst/>
                </a:prstGeom>
                <a:ln w="12700" cap="flat">
                  <a:noFill/>
                  <a:miter lim="400000"/>
                </a:ln>
                <a:effectLst/>
              </p:spPr>
            </p:pic>
            <p:pic>
              <p:nvPicPr>
                <p:cNvPr id="1196" name="noshape00.png"/>
                <p:cNvPicPr>
                  <a:picLocks noChangeAspect="1"/>
                </p:cNvPicPr>
                <p:nvPr/>
              </p:nvPicPr>
              <p:blipFill>
                <a:blip r:embed="rId4"/>
                <a:stretch>
                  <a:fillRect/>
                </a:stretch>
              </p:blipFill>
              <p:spPr>
                <a:xfrm>
                  <a:off x="3965152" y="0"/>
                  <a:ext cx="6657675" cy="7899552"/>
                </a:xfrm>
                <a:prstGeom prst="rect">
                  <a:avLst/>
                </a:prstGeom>
                <a:ln w="12700" cap="flat">
                  <a:noFill/>
                  <a:miter lim="400000"/>
                </a:ln>
                <a:effectLst/>
              </p:spPr>
            </p:pic>
            <p:pic>
              <p:nvPicPr>
                <p:cNvPr id="1197" name="noshapepose02.png"/>
                <p:cNvPicPr>
                  <a:picLocks noChangeAspect="1"/>
                </p:cNvPicPr>
                <p:nvPr/>
              </p:nvPicPr>
              <p:blipFill>
                <a:blip r:embed="rId5"/>
                <a:stretch>
                  <a:fillRect/>
                </a:stretch>
              </p:blipFill>
              <p:spPr>
                <a:xfrm>
                  <a:off x="0" y="1975382"/>
                  <a:ext cx="5937451" cy="9951718"/>
                </a:xfrm>
                <a:prstGeom prst="rect">
                  <a:avLst/>
                </a:prstGeom>
                <a:ln w="12700" cap="flat">
                  <a:noFill/>
                  <a:miter lim="400000"/>
                </a:ln>
                <a:effectLst/>
              </p:spPr>
            </p:pic>
            <p:pic>
              <p:nvPicPr>
                <p:cNvPr id="1198" name="shapepose01.png"/>
                <p:cNvPicPr>
                  <a:picLocks noChangeAspect="1"/>
                </p:cNvPicPr>
                <p:nvPr/>
              </p:nvPicPr>
              <p:blipFill>
                <a:blip r:embed="rId6"/>
                <a:stretch>
                  <a:fillRect/>
                </a:stretch>
              </p:blipFill>
              <p:spPr>
                <a:xfrm>
                  <a:off x="8109003" y="1975382"/>
                  <a:ext cx="5937454" cy="9951718"/>
                </a:xfrm>
                <a:prstGeom prst="rect">
                  <a:avLst/>
                </a:prstGeom>
                <a:ln w="12700" cap="flat">
                  <a:noFill/>
                  <a:miter lim="400000"/>
                </a:ln>
                <a:effectLst/>
              </p:spPr>
            </p:pic>
          </p:grpSp>
          <p:sp>
            <p:nvSpPr>
              <p:cNvPr id="1200" name="Shape 1200"/>
              <p:cNvSpPr/>
              <p:nvPr/>
            </p:nvSpPr>
            <p:spPr>
              <a:xfrm>
                <a:off x="4021206" y="6703521"/>
                <a:ext cx="6189092" cy="1348422"/>
              </a:xfrm>
              <a:prstGeom prst="rightArrow">
                <a:avLst>
                  <a:gd name="adj1" fmla="val 56287"/>
                  <a:gd name="adj2" fmla="val 67530"/>
                </a:avLst>
              </a:prstGeom>
              <a:noFill/>
              <a:ln w="25400" cap="flat">
                <a:solidFill>
                  <a:srgbClr val="53585F"/>
                </a:solidFill>
                <a:prstDash val="solid"/>
                <a:miter lim="400000"/>
              </a:ln>
              <a:effectLst/>
            </p:spPr>
            <p:txBody>
              <a:bodyPr wrap="square" lIns="35709" tIns="35709" rIns="35709" bIns="35709" numCol="1" anchor="ctr">
                <a:noAutofit/>
              </a:bodyPr>
              <a:lstStyle/>
              <a:p>
                <a:pPr>
                  <a:defRPr sz="1800">
                    <a:solidFill>
                      <a:srgbClr val="53585F"/>
                    </a:solidFill>
                  </a:defRPr>
                </a:pPr>
                <a:endParaRPr sz="900"/>
              </a:p>
            </p:txBody>
          </p:sp>
          <p:sp>
            <p:nvSpPr>
              <p:cNvPr id="1201" name="Shape 1201"/>
              <p:cNvSpPr/>
              <p:nvPr/>
            </p:nvSpPr>
            <p:spPr>
              <a:xfrm rot="1800000">
                <a:off x="3639844" y="9546852"/>
                <a:ext cx="2477696" cy="1348421"/>
              </a:xfrm>
              <a:prstGeom prst="rightArrow">
                <a:avLst>
                  <a:gd name="adj1" fmla="val 56287"/>
                  <a:gd name="adj2" fmla="val 67530"/>
                </a:avLst>
              </a:prstGeom>
              <a:noFill/>
              <a:ln w="25400" cap="flat">
                <a:solidFill>
                  <a:srgbClr val="53585F"/>
                </a:solidFill>
                <a:prstDash val="solid"/>
                <a:miter lim="400000"/>
              </a:ln>
              <a:effectLst/>
            </p:spPr>
            <p:txBody>
              <a:bodyPr wrap="square" lIns="35709" tIns="35709" rIns="35709" bIns="35709" numCol="1" anchor="ctr">
                <a:noAutofit/>
              </a:bodyPr>
              <a:lstStyle/>
              <a:p>
                <a:pPr>
                  <a:defRPr sz="1800">
                    <a:solidFill>
                      <a:srgbClr val="53585F"/>
                    </a:solidFill>
                  </a:defRPr>
                </a:pPr>
                <a:endParaRPr sz="900"/>
              </a:p>
            </p:txBody>
          </p:sp>
          <p:sp>
            <p:nvSpPr>
              <p:cNvPr id="1202" name="Shape 1202"/>
              <p:cNvSpPr/>
              <p:nvPr/>
            </p:nvSpPr>
            <p:spPr>
              <a:xfrm rot="19800000">
                <a:off x="4280321" y="3811319"/>
                <a:ext cx="2673181" cy="1348421"/>
              </a:xfrm>
              <a:prstGeom prst="rightArrow">
                <a:avLst>
                  <a:gd name="adj1" fmla="val 56287"/>
                  <a:gd name="adj2" fmla="val 67530"/>
                </a:avLst>
              </a:prstGeom>
              <a:noFill/>
              <a:ln w="25400" cap="flat">
                <a:solidFill>
                  <a:srgbClr val="53585F"/>
                </a:solidFill>
                <a:prstDash val="solid"/>
                <a:miter lim="400000"/>
              </a:ln>
              <a:effectLst/>
            </p:spPr>
            <p:txBody>
              <a:bodyPr wrap="square" lIns="35709" tIns="35709" rIns="35709" bIns="35709" numCol="1" anchor="ctr">
                <a:noAutofit/>
              </a:bodyPr>
              <a:lstStyle/>
              <a:p>
                <a:pPr>
                  <a:defRPr sz="1800">
                    <a:solidFill>
                      <a:srgbClr val="53585F"/>
                    </a:solidFill>
                  </a:defRPr>
                </a:pPr>
                <a:endParaRPr sz="900"/>
              </a:p>
            </p:txBody>
          </p:sp>
        </p:grpSp>
        <p:sp>
          <p:nvSpPr>
            <p:cNvPr id="1204" name="Shape 1204"/>
            <p:cNvSpPr/>
            <p:nvPr/>
          </p:nvSpPr>
          <p:spPr>
            <a:xfrm rot="19805184">
              <a:off x="4098126" y="4009743"/>
              <a:ext cx="2670615" cy="9979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sz="3200"/>
              </a:lvl1pPr>
            </a:lstStyle>
            <a:p>
              <a:r>
                <a:rPr sz="1600"/>
                <a:t>pose</a:t>
              </a:r>
            </a:p>
          </p:txBody>
        </p:sp>
        <p:sp>
          <p:nvSpPr>
            <p:cNvPr id="1205" name="Shape 1205"/>
            <p:cNvSpPr/>
            <p:nvPr/>
          </p:nvSpPr>
          <p:spPr>
            <a:xfrm rot="1703359">
              <a:off x="3507579" y="9609150"/>
              <a:ext cx="2670615" cy="9979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sz="3200"/>
              </a:lvl1pPr>
            </a:lstStyle>
            <a:p>
              <a:r>
                <a:rPr sz="1600"/>
                <a:t>shape</a:t>
              </a:r>
            </a:p>
          </p:txBody>
        </p:sp>
        <p:sp>
          <p:nvSpPr>
            <p:cNvPr id="1206" name="Shape 1206"/>
            <p:cNvSpPr/>
            <p:nvPr/>
          </p:nvSpPr>
          <p:spPr>
            <a:xfrm>
              <a:off x="4098126" y="6821186"/>
              <a:ext cx="6063429" cy="9979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sz="3200"/>
              </a:lvl1pPr>
            </a:lstStyle>
            <a:p>
              <a:r>
                <a:rPr sz="1600"/>
                <a:t>pose and shape</a:t>
              </a:r>
            </a:p>
          </p:txBody>
        </p:sp>
      </p:grpSp>
      <p:sp>
        <p:nvSpPr>
          <p:cNvPr id="1208" name="Shape 1208"/>
          <p:cNvSpPr>
            <a:spLocks noGrp="1"/>
          </p:cNvSpPr>
          <p:nvPr>
            <p:ph type="title"/>
          </p:nvPr>
        </p:nvSpPr>
        <p:spPr>
          <a:prstGeom prst="rect">
            <a:avLst/>
          </a:prstGeom>
        </p:spPr>
        <p:txBody>
          <a:bodyPr>
            <a:noAutofit/>
          </a:bodyPr>
          <a:lstStyle>
            <a:lvl1pPr>
              <a:defRPr sz="7300"/>
            </a:lvl1pPr>
          </a:lstStyle>
          <a:p>
            <a:pPr algn="l"/>
            <a:r>
              <a:rPr lang="en-US" sz="4400" dirty="0"/>
              <a:t>SCAPE. </a:t>
            </a:r>
            <a:r>
              <a:rPr lang="en-US" sz="4400" dirty="0" err="1"/>
              <a:t>Angelov</a:t>
            </a:r>
            <a:r>
              <a:rPr lang="en-US" sz="4400" dirty="0"/>
              <a:t> et al. 2005</a:t>
            </a:r>
            <a:br>
              <a:rPr lang="en-US" sz="4400" dirty="0"/>
            </a:br>
            <a:r>
              <a:rPr sz="4400" dirty="0" err="1"/>
              <a:t>BlendSCAPE</a:t>
            </a:r>
            <a:r>
              <a:rPr sz="4400" dirty="0"/>
              <a:t>, Hirshberg 2012</a:t>
            </a:r>
          </a:p>
        </p:txBody>
      </p:sp>
      <p:sp>
        <p:nvSpPr>
          <p:cNvPr id="2" name="Slide Number Placeholder 1">
            <a:extLst>
              <a:ext uri="{FF2B5EF4-FFF2-40B4-BE49-F238E27FC236}">
                <a16:creationId xmlns:a16="http://schemas.microsoft.com/office/drawing/2014/main" id="{DE5FDDEF-67A9-AD41-A9D5-E28111DE11C3}"/>
              </a:ext>
            </a:extLst>
          </p:cNvPr>
          <p:cNvSpPr>
            <a:spLocks noGrp="1"/>
          </p:cNvSpPr>
          <p:nvPr>
            <p:ph type="sldNum" sz="quarter" idx="12"/>
          </p:nvPr>
        </p:nvSpPr>
        <p:spPr/>
        <p:txBody>
          <a:bodyPr/>
          <a:lstStyle/>
          <a:p>
            <a:fld id="{86CB4B4D-7CA3-9044-876B-883B54F8677D}" type="slidenum">
              <a:rPr lang="de-DE" smtClean="0"/>
              <a:t>17</a:t>
            </a:fld>
            <a:endParaRPr lang="de-DE"/>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3" name="Shape 1213"/>
          <p:cNvSpPr/>
          <p:nvPr/>
        </p:nvSpPr>
        <p:spPr>
          <a:xfrm>
            <a:off x="4553740" y="1616169"/>
            <a:ext cx="3598613" cy="2254502"/>
          </a:xfrm>
          <a:custGeom>
            <a:avLst/>
            <a:gdLst/>
            <a:ahLst/>
            <a:cxnLst>
              <a:cxn ang="0">
                <a:pos x="wd2" y="hd2"/>
              </a:cxn>
              <a:cxn ang="5400000">
                <a:pos x="wd2" y="hd2"/>
              </a:cxn>
              <a:cxn ang="10800000">
                <a:pos x="wd2" y="hd2"/>
              </a:cxn>
              <a:cxn ang="16200000">
                <a:pos x="wd2" y="hd2"/>
              </a:cxn>
            </a:cxnLst>
            <a:rect l="0" t="0" r="r" b="b"/>
            <a:pathLst>
              <a:path w="21600" h="19848" extrusionOk="0">
                <a:moveTo>
                  <a:pt x="0" y="1661"/>
                </a:moveTo>
                <a:lnTo>
                  <a:pt x="2926" y="5033"/>
                </a:lnTo>
                <a:cubicBezTo>
                  <a:pt x="5816" y="4155"/>
                  <a:pt x="8817" y="4531"/>
                  <a:pt x="11564" y="6113"/>
                </a:cubicBezTo>
                <a:cubicBezTo>
                  <a:pt x="15490" y="8375"/>
                  <a:pt x="18612" y="12898"/>
                  <a:pt x="20202" y="18628"/>
                </a:cubicBezTo>
                <a:lnTo>
                  <a:pt x="19373" y="19848"/>
                </a:lnTo>
                <a:lnTo>
                  <a:pt x="21241" y="19848"/>
                </a:lnTo>
                <a:lnTo>
                  <a:pt x="21600" y="16854"/>
                </a:lnTo>
                <a:lnTo>
                  <a:pt x="20821" y="17849"/>
                </a:lnTo>
                <a:cubicBezTo>
                  <a:pt x="20251" y="13582"/>
                  <a:pt x="18823" y="9663"/>
                  <a:pt x="16720" y="6598"/>
                </a:cubicBezTo>
                <a:cubicBezTo>
                  <a:pt x="12323" y="191"/>
                  <a:pt x="5745" y="-1752"/>
                  <a:pt x="0" y="1661"/>
                </a:cubicBezTo>
                <a:close/>
              </a:path>
            </a:pathLst>
          </a:custGeom>
          <a:solidFill>
            <a:srgbClr val="A6AAA9"/>
          </a:solidFill>
          <a:ln w="12700">
            <a:miter lim="400000"/>
          </a:ln>
        </p:spPr>
        <p:txBody>
          <a:bodyPr lIns="35709" tIns="35709" rIns="35709" bIns="35709" anchor="ctr"/>
          <a:lstStyle/>
          <a:p>
            <a:pPr>
              <a:defRPr sz="3200"/>
            </a:pPr>
            <a:endParaRPr sz="1600"/>
          </a:p>
        </p:txBody>
      </p:sp>
      <p:pic>
        <p:nvPicPr>
          <p:cNvPr id="1214" name="pasted-image.pdf"/>
          <p:cNvPicPr>
            <a:picLocks noChangeAspect="1"/>
          </p:cNvPicPr>
          <p:nvPr/>
        </p:nvPicPr>
        <p:blipFill>
          <a:blip r:embed="rId3"/>
          <a:stretch>
            <a:fillRect/>
          </a:stretch>
        </p:blipFill>
        <p:spPr>
          <a:xfrm>
            <a:off x="6729478" y="1576170"/>
            <a:ext cx="422651" cy="352209"/>
          </a:xfrm>
          <a:prstGeom prst="rect">
            <a:avLst/>
          </a:prstGeom>
          <a:ln w="12700">
            <a:miter lim="400000"/>
          </a:ln>
        </p:spPr>
      </p:pic>
      <p:sp>
        <p:nvSpPr>
          <p:cNvPr id="1215" name="Shape 1215"/>
          <p:cNvSpPr/>
          <p:nvPr/>
        </p:nvSpPr>
        <p:spPr>
          <a:xfrm>
            <a:off x="4553740" y="6050653"/>
            <a:ext cx="1287124" cy="746715"/>
          </a:xfrm>
          <a:custGeom>
            <a:avLst/>
            <a:gdLst/>
            <a:ahLst/>
            <a:cxnLst>
              <a:cxn ang="0">
                <a:pos x="wd2" y="hd2"/>
              </a:cxn>
              <a:cxn ang="5400000">
                <a:pos x="wd2" y="hd2"/>
              </a:cxn>
              <a:cxn ang="10800000">
                <a:pos x="wd2" y="hd2"/>
              </a:cxn>
              <a:cxn ang="16200000">
                <a:pos x="wd2" y="hd2"/>
              </a:cxn>
            </a:cxnLst>
            <a:rect l="0" t="0" r="r" b="b"/>
            <a:pathLst>
              <a:path w="21600" h="19228" extrusionOk="0">
                <a:moveTo>
                  <a:pt x="0" y="15604"/>
                </a:moveTo>
                <a:lnTo>
                  <a:pt x="4398" y="7342"/>
                </a:lnTo>
                <a:cubicBezTo>
                  <a:pt x="4861" y="9844"/>
                  <a:pt x="6054" y="11876"/>
                  <a:pt x="7627" y="12845"/>
                </a:cubicBezTo>
                <a:cubicBezTo>
                  <a:pt x="11206" y="15047"/>
                  <a:pt x="15197" y="11625"/>
                  <a:pt x="15851" y="5794"/>
                </a:cubicBezTo>
                <a:lnTo>
                  <a:pt x="12665" y="5776"/>
                </a:lnTo>
                <a:lnTo>
                  <a:pt x="17465" y="0"/>
                </a:lnTo>
                <a:lnTo>
                  <a:pt x="21600" y="5677"/>
                </a:lnTo>
                <a:lnTo>
                  <a:pt x="18809" y="5873"/>
                </a:lnTo>
                <a:cubicBezTo>
                  <a:pt x="18429" y="8091"/>
                  <a:pt x="17762" y="10169"/>
                  <a:pt x="16846" y="11981"/>
                </a:cubicBezTo>
                <a:cubicBezTo>
                  <a:pt x="12798" y="19993"/>
                  <a:pt x="5328" y="21600"/>
                  <a:pt x="0" y="15604"/>
                </a:cubicBezTo>
                <a:close/>
              </a:path>
            </a:pathLst>
          </a:custGeom>
          <a:solidFill>
            <a:srgbClr val="A6AAA9"/>
          </a:solidFill>
          <a:ln w="12700">
            <a:miter lim="400000"/>
          </a:ln>
        </p:spPr>
        <p:txBody>
          <a:bodyPr lIns="35709" tIns="35709" rIns="35709" bIns="35709" anchor="ctr"/>
          <a:lstStyle/>
          <a:p>
            <a:pPr>
              <a:defRPr sz="3200"/>
            </a:pPr>
            <a:endParaRPr sz="1600"/>
          </a:p>
        </p:txBody>
      </p:sp>
      <p:pic>
        <p:nvPicPr>
          <p:cNvPr id="1216" name="pasted-image.pdf"/>
          <p:cNvPicPr>
            <a:picLocks noChangeAspect="1"/>
          </p:cNvPicPr>
          <p:nvPr/>
        </p:nvPicPr>
        <p:blipFill>
          <a:blip r:embed="rId4"/>
          <a:stretch>
            <a:fillRect/>
          </a:stretch>
        </p:blipFill>
        <p:spPr>
          <a:xfrm>
            <a:off x="5197302" y="6117833"/>
            <a:ext cx="1057053" cy="679535"/>
          </a:xfrm>
          <a:prstGeom prst="rect">
            <a:avLst/>
          </a:prstGeom>
          <a:ln w="12700">
            <a:miter lim="400000"/>
          </a:ln>
        </p:spPr>
      </p:pic>
      <p:sp>
        <p:nvSpPr>
          <p:cNvPr id="1217" name="Shape 1217"/>
          <p:cNvSpPr>
            <a:spLocks noGrp="1"/>
          </p:cNvSpPr>
          <p:nvPr>
            <p:ph type="title"/>
          </p:nvPr>
        </p:nvSpPr>
        <p:spPr>
          <a:prstGeom prst="rect">
            <a:avLst/>
          </a:prstGeom>
        </p:spPr>
        <p:txBody>
          <a:bodyPr>
            <a:noAutofit/>
          </a:bodyPr>
          <a:lstStyle>
            <a:lvl1pPr defTabSz="764024">
              <a:defRPr sz="10416"/>
            </a:lvl1pPr>
          </a:lstStyle>
          <a:p>
            <a:r>
              <a:rPr lang="en-US" sz="4400" dirty="0"/>
              <a:t>SCAPE and </a:t>
            </a:r>
            <a:r>
              <a:rPr lang="en-US" sz="4400" dirty="0" err="1"/>
              <a:t>BlendSCAPE</a:t>
            </a:r>
            <a:endParaRPr sz="4400" dirty="0"/>
          </a:p>
        </p:txBody>
      </p:sp>
      <p:sp>
        <p:nvSpPr>
          <p:cNvPr id="2" name="Slide Number Placeholder 1">
            <a:extLst>
              <a:ext uri="{FF2B5EF4-FFF2-40B4-BE49-F238E27FC236}">
                <a16:creationId xmlns:a16="http://schemas.microsoft.com/office/drawing/2014/main" id="{6DE5CE61-59B2-7A42-ACF2-61B39D77955B}"/>
              </a:ext>
            </a:extLst>
          </p:cNvPr>
          <p:cNvSpPr>
            <a:spLocks noGrp="1"/>
          </p:cNvSpPr>
          <p:nvPr>
            <p:ph type="sldNum" sz="quarter" idx="12"/>
          </p:nvPr>
        </p:nvSpPr>
        <p:spPr/>
        <p:txBody>
          <a:bodyPr/>
          <a:lstStyle/>
          <a:p>
            <a:fld id="{86CB4B4D-7CA3-9044-876B-883B54F8677D}" type="slidenum">
              <a:rPr lang="de-DE" smtClean="0"/>
              <a:t>18</a:t>
            </a:fld>
            <a:endParaRPr lang="de-DE"/>
          </a:p>
        </p:txBody>
      </p:sp>
      <p:pic>
        <p:nvPicPr>
          <p:cNvPr id="1212" name="RDQ0.png"/>
          <p:cNvPicPr>
            <a:picLocks noChangeAspect="1"/>
          </p:cNvPicPr>
          <p:nvPr/>
        </p:nvPicPr>
        <p:blipFill>
          <a:blip r:embed="rId5"/>
          <a:stretch>
            <a:fillRect/>
          </a:stretch>
        </p:blipFill>
        <p:spPr>
          <a:xfrm>
            <a:off x="3479356" y="1495709"/>
            <a:ext cx="6500244" cy="5102597"/>
          </a:xfrm>
          <a:prstGeom prst="rect">
            <a:avLst/>
          </a:prstGeom>
          <a:ln w="12700">
            <a:miter lim="400000"/>
          </a:ln>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C31403F-32FA-F740-B1D5-3106C69BC0A4}"/>
              </a:ext>
            </a:extLst>
          </p:cNvPr>
          <p:cNvGrpSpPr/>
          <p:nvPr/>
        </p:nvGrpSpPr>
        <p:grpSpPr>
          <a:xfrm>
            <a:off x="3321092" y="1575468"/>
            <a:ext cx="6196132" cy="5282532"/>
            <a:chOff x="3166270" y="984047"/>
            <a:chExt cx="6870856" cy="5857770"/>
          </a:xfrm>
        </p:grpSpPr>
        <p:pic>
          <p:nvPicPr>
            <p:cNvPr id="1221" name="RDQ.png"/>
            <p:cNvPicPr>
              <a:picLocks noChangeAspect="1"/>
            </p:cNvPicPr>
            <p:nvPr/>
          </p:nvPicPr>
          <p:blipFill>
            <a:blip r:embed="rId3"/>
            <a:stretch>
              <a:fillRect/>
            </a:stretch>
          </p:blipFill>
          <p:spPr>
            <a:xfrm>
              <a:off x="3166270" y="1357154"/>
              <a:ext cx="6870856" cy="5393522"/>
            </a:xfrm>
            <a:prstGeom prst="rect">
              <a:avLst/>
            </a:prstGeom>
            <a:ln w="12700">
              <a:miter lim="400000"/>
            </a:ln>
          </p:spPr>
        </p:pic>
        <p:sp>
          <p:nvSpPr>
            <p:cNvPr id="1222" name="Shape 1222"/>
            <p:cNvSpPr/>
            <p:nvPr/>
          </p:nvSpPr>
          <p:spPr>
            <a:xfrm>
              <a:off x="4071146" y="984047"/>
              <a:ext cx="4258746" cy="2668070"/>
            </a:xfrm>
            <a:custGeom>
              <a:avLst/>
              <a:gdLst/>
              <a:ahLst/>
              <a:cxnLst>
                <a:cxn ang="0">
                  <a:pos x="wd2" y="hd2"/>
                </a:cxn>
                <a:cxn ang="5400000">
                  <a:pos x="wd2" y="hd2"/>
                </a:cxn>
                <a:cxn ang="10800000">
                  <a:pos x="wd2" y="hd2"/>
                </a:cxn>
                <a:cxn ang="16200000">
                  <a:pos x="wd2" y="hd2"/>
                </a:cxn>
              </a:cxnLst>
              <a:rect l="0" t="0" r="r" b="b"/>
              <a:pathLst>
                <a:path w="21600" h="19848" extrusionOk="0">
                  <a:moveTo>
                    <a:pt x="0" y="1661"/>
                  </a:moveTo>
                  <a:lnTo>
                    <a:pt x="2926" y="5033"/>
                  </a:lnTo>
                  <a:cubicBezTo>
                    <a:pt x="5816" y="4155"/>
                    <a:pt x="8817" y="4531"/>
                    <a:pt x="11564" y="6113"/>
                  </a:cubicBezTo>
                  <a:cubicBezTo>
                    <a:pt x="15490" y="8375"/>
                    <a:pt x="18612" y="12898"/>
                    <a:pt x="20202" y="18628"/>
                  </a:cubicBezTo>
                  <a:lnTo>
                    <a:pt x="19373" y="19848"/>
                  </a:lnTo>
                  <a:lnTo>
                    <a:pt x="21241" y="19848"/>
                  </a:lnTo>
                  <a:lnTo>
                    <a:pt x="21600" y="16854"/>
                  </a:lnTo>
                  <a:lnTo>
                    <a:pt x="20821" y="17849"/>
                  </a:lnTo>
                  <a:cubicBezTo>
                    <a:pt x="20251" y="13582"/>
                    <a:pt x="18823" y="9663"/>
                    <a:pt x="16720" y="6598"/>
                  </a:cubicBezTo>
                  <a:cubicBezTo>
                    <a:pt x="12323" y="191"/>
                    <a:pt x="5745" y="-1752"/>
                    <a:pt x="0" y="1661"/>
                  </a:cubicBezTo>
                  <a:close/>
                </a:path>
              </a:pathLst>
            </a:custGeom>
            <a:solidFill>
              <a:srgbClr val="A6AAA9"/>
            </a:solidFill>
            <a:ln w="12700">
              <a:miter lim="400000"/>
            </a:ln>
          </p:spPr>
          <p:txBody>
            <a:bodyPr lIns="35709" tIns="35709" rIns="35709" bIns="35709" anchor="ctr"/>
            <a:lstStyle/>
            <a:p>
              <a:pPr>
                <a:defRPr sz="3200"/>
              </a:pPr>
              <a:endParaRPr sz="1600"/>
            </a:p>
          </p:txBody>
        </p:sp>
        <p:pic>
          <p:nvPicPr>
            <p:cNvPr id="1223" name="pasted-image.pdf"/>
            <p:cNvPicPr>
              <a:picLocks noChangeAspect="1"/>
            </p:cNvPicPr>
            <p:nvPr/>
          </p:nvPicPr>
          <p:blipFill>
            <a:blip r:embed="rId4"/>
            <a:stretch>
              <a:fillRect/>
            </a:stretch>
          </p:blipFill>
          <p:spPr>
            <a:xfrm>
              <a:off x="5514504" y="1143500"/>
              <a:ext cx="422651" cy="352209"/>
            </a:xfrm>
            <a:prstGeom prst="rect">
              <a:avLst/>
            </a:prstGeom>
            <a:ln w="12700">
              <a:miter lim="400000"/>
            </a:ln>
          </p:spPr>
        </p:pic>
        <p:sp>
          <p:nvSpPr>
            <p:cNvPr id="1224" name="Shape 1224"/>
            <p:cNvSpPr/>
            <p:nvPr/>
          </p:nvSpPr>
          <p:spPr>
            <a:xfrm>
              <a:off x="4087309" y="5818464"/>
              <a:ext cx="1763970" cy="1023353"/>
            </a:xfrm>
            <a:custGeom>
              <a:avLst/>
              <a:gdLst/>
              <a:ahLst/>
              <a:cxnLst>
                <a:cxn ang="0">
                  <a:pos x="wd2" y="hd2"/>
                </a:cxn>
                <a:cxn ang="5400000">
                  <a:pos x="wd2" y="hd2"/>
                </a:cxn>
                <a:cxn ang="10800000">
                  <a:pos x="wd2" y="hd2"/>
                </a:cxn>
                <a:cxn ang="16200000">
                  <a:pos x="wd2" y="hd2"/>
                </a:cxn>
              </a:cxnLst>
              <a:rect l="0" t="0" r="r" b="b"/>
              <a:pathLst>
                <a:path w="21600" h="19228" extrusionOk="0">
                  <a:moveTo>
                    <a:pt x="0" y="15604"/>
                  </a:moveTo>
                  <a:lnTo>
                    <a:pt x="4398" y="7342"/>
                  </a:lnTo>
                  <a:cubicBezTo>
                    <a:pt x="4861" y="9844"/>
                    <a:pt x="6054" y="11876"/>
                    <a:pt x="7627" y="12845"/>
                  </a:cubicBezTo>
                  <a:cubicBezTo>
                    <a:pt x="11206" y="15047"/>
                    <a:pt x="15197" y="11625"/>
                    <a:pt x="15851" y="5794"/>
                  </a:cubicBezTo>
                  <a:lnTo>
                    <a:pt x="12665" y="5776"/>
                  </a:lnTo>
                  <a:lnTo>
                    <a:pt x="17465" y="0"/>
                  </a:lnTo>
                  <a:lnTo>
                    <a:pt x="21600" y="5677"/>
                  </a:lnTo>
                  <a:lnTo>
                    <a:pt x="18809" y="5873"/>
                  </a:lnTo>
                  <a:cubicBezTo>
                    <a:pt x="18429" y="8091"/>
                    <a:pt x="17762" y="10169"/>
                    <a:pt x="16846" y="11981"/>
                  </a:cubicBezTo>
                  <a:cubicBezTo>
                    <a:pt x="12798" y="19993"/>
                    <a:pt x="5328" y="21600"/>
                    <a:pt x="0" y="15604"/>
                  </a:cubicBezTo>
                  <a:close/>
                </a:path>
              </a:pathLst>
            </a:custGeom>
            <a:solidFill>
              <a:srgbClr val="A6AAA9"/>
            </a:solidFill>
            <a:ln w="12700">
              <a:miter lim="400000"/>
            </a:ln>
          </p:spPr>
          <p:txBody>
            <a:bodyPr lIns="35709" tIns="35709" rIns="35709" bIns="35709" anchor="ctr"/>
            <a:lstStyle/>
            <a:p>
              <a:pPr>
                <a:defRPr sz="3200"/>
              </a:pPr>
              <a:endParaRPr sz="1600"/>
            </a:p>
          </p:txBody>
        </p:sp>
        <p:sp>
          <p:nvSpPr>
            <p:cNvPr id="1225" name="Shape 1225"/>
            <p:cNvSpPr/>
            <p:nvPr/>
          </p:nvSpPr>
          <p:spPr>
            <a:xfrm>
              <a:off x="5688127" y="5693872"/>
              <a:ext cx="1449442" cy="756508"/>
            </a:xfrm>
            <a:custGeom>
              <a:avLst/>
              <a:gdLst/>
              <a:ahLst/>
              <a:cxnLst>
                <a:cxn ang="0">
                  <a:pos x="wd2" y="hd2"/>
                </a:cxn>
                <a:cxn ang="5400000">
                  <a:pos x="wd2" y="hd2"/>
                </a:cxn>
                <a:cxn ang="10800000">
                  <a:pos x="wd2" y="hd2"/>
                </a:cxn>
                <a:cxn ang="16200000">
                  <a:pos x="wd2" y="hd2"/>
                </a:cxn>
              </a:cxnLst>
              <a:rect l="0" t="0" r="r" b="b"/>
              <a:pathLst>
                <a:path w="21600" h="19228" extrusionOk="0">
                  <a:moveTo>
                    <a:pt x="0" y="15604"/>
                  </a:moveTo>
                  <a:lnTo>
                    <a:pt x="4398" y="7342"/>
                  </a:lnTo>
                  <a:cubicBezTo>
                    <a:pt x="4861" y="9844"/>
                    <a:pt x="6054" y="11876"/>
                    <a:pt x="7627" y="12845"/>
                  </a:cubicBezTo>
                  <a:cubicBezTo>
                    <a:pt x="11206" y="15047"/>
                    <a:pt x="15197" y="11625"/>
                    <a:pt x="15851" y="5794"/>
                  </a:cubicBezTo>
                  <a:lnTo>
                    <a:pt x="12665" y="5776"/>
                  </a:lnTo>
                  <a:lnTo>
                    <a:pt x="17465" y="0"/>
                  </a:lnTo>
                  <a:lnTo>
                    <a:pt x="21600" y="5677"/>
                  </a:lnTo>
                  <a:lnTo>
                    <a:pt x="18809" y="5873"/>
                  </a:lnTo>
                  <a:cubicBezTo>
                    <a:pt x="18429" y="8091"/>
                    <a:pt x="17762" y="10169"/>
                    <a:pt x="16846" y="11981"/>
                  </a:cubicBezTo>
                  <a:cubicBezTo>
                    <a:pt x="12798" y="19993"/>
                    <a:pt x="5328" y="21600"/>
                    <a:pt x="0" y="15604"/>
                  </a:cubicBezTo>
                  <a:close/>
                </a:path>
              </a:pathLst>
            </a:custGeom>
            <a:solidFill>
              <a:srgbClr val="A6AAA9"/>
            </a:solidFill>
            <a:ln w="12700">
              <a:miter lim="400000"/>
            </a:ln>
          </p:spPr>
          <p:txBody>
            <a:bodyPr lIns="35709" tIns="35709" rIns="35709" bIns="35709" anchor="ctr"/>
            <a:lstStyle/>
            <a:p>
              <a:pPr>
                <a:defRPr sz="3200"/>
              </a:pPr>
              <a:endParaRPr sz="1600"/>
            </a:p>
          </p:txBody>
        </p:sp>
        <p:pic>
          <p:nvPicPr>
            <p:cNvPr id="1226" name="pasted-image.pdf"/>
            <p:cNvPicPr>
              <a:picLocks noChangeAspect="1"/>
            </p:cNvPicPr>
            <p:nvPr/>
          </p:nvPicPr>
          <p:blipFill>
            <a:blip r:embed="rId5"/>
            <a:stretch>
              <a:fillRect/>
            </a:stretch>
          </p:blipFill>
          <p:spPr>
            <a:xfrm>
              <a:off x="5688127" y="5864249"/>
              <a:ext cx="1449442" cy="931784"/>
            </a:xfrm>
            <a:prstGeom prst="rect">
              <a:avLst/>
            </a:prstGeom>
            <a:ln w="12700">
              <a:miter lim="400000"/>
            </a:ln>
          </p:spPr>
        </p:pic>
        <p:pic>
          <p:nvPicPr>
            <p:cNvPr id="1227" name="pasted-image.pdf"/>
            <p:cNvPicPr>
              <a:picLocks noChangeAspect="1"/>
            </p:cNvPicPr>
            <p:nvPr/>
          </p:nvPicPr>
          <p:blipFill>
            <a:blip r:embed="rId6"/>
            <a:stretch>
              <a:fillRect/>
            </a:stretch>
          </p:blipFill>
          <p:spPr>
            <a:xfrm>
              <a:off x="4318627" y="5911855"/>
              <a:ext cx="1301333" cy="836572"/>
            </a:xfrm>
            <a:prstGeom prst="rect">
              <a:avLst/>
            </a:prstGeom>
            <a:ln w="12700">
              <a:miter lim="400000"/>
            </a:ln>
          </p:spPr>
        </p:pic>
      </p:grpSp>
      <p:sp>
        <p:nvSpPr>
          <p:cNvPr id="2" name="Title 1">
            <a:extLst>
              <a:ext uri="{FF2B5EF4-FFF2-40B4-BE49-F238E27FC236}">
                <a16:creationId xmlns:a16="http://schemas.microsoft.com/office/drawing/2014/main" id="{0B9D5529-1905-FA4B-B756-CD2BA079AE08}"/>
              </a:ext>
            </a:extLst>
          </p:cNvPr>
          <p:cNvSpPr>
            <a:spLocks noGrp="1"/>
          </p:cNvSpPr>
          <p:nvPr>
            <p:ph type="title"/>
          </p:nvPr>
        </p:nvSpPr>
        <p:spPr/>
        <p:txBody>
          <a:bodyPr/>
          <a:lstStyle/>
          <a:p>
            <a:r>
              <a:rPr lang="en-US" sz="4400" dirty="0"/>
              <a:t>SCAPE and </a:t>
            </a:r>
            <a:r>
              <a:rPr lang="en-US" sz="4400" dirty="0" err="1"/>
              <a:t>BlendSCAPE</a:t>
            </a:r>
            <a:endParaRPr lang="en-GB" dirty="0"/>
          </a:p>
        </p:txBody>
      </p:sp>
      <p:sp>
        <p:nvSpPr>
          <p:cNvPr id="4" name="Slide Number Placeholder 3">
            <a:extLst>
              <a:ext uri="{FF2B5EF4-FFF2-40B4-BE49-F238E27FC236}">
                <a16:creationId xmlns:a16="http://schemas.microsoft.com/office/drawing/2014/main" id="{E444A342-BBC5-964C-ADF5-CD5B88FA27A7}"/>
              </a:ext>
            </a:extLst>
          </p:cNvPr>
          <p:cNvSpPr>
            <a:spLocks noGrp="1"/>
          </p:cNvSpPr>
          <p:nvPr>
            <p:ph type="sldNum" sz="quarter" idx="12"/>
          </p:nvPr>
        </p:nvSpPr>
        <p:spPr/>
        <p:txBody>
          <a:bodyPr/>
          <a:lstStyle/>
          <a:p>
            <a:fld id="{86CB4B4D-7CA3-9044-876B-883B54F8677D}" type="slidenum">
              <a:rPr lang="de-DE" smtClean="0"/>
              <a:t>19</a:t>
            </a:fld>
            <a:endParaRPr lang="de-DE"/>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Calibri Light" panose="020F0302020204030204" pitchFamily="34" charset="0"/>
                <a:cs typeface="Calibri Light" panose="020F0302020204030204" pitchFamily="34" charset="0"/>
              </a:rPr>
              <a:t>Agenda</a:t>
            </a:r>
            <a:endParaRPr lang="en-US" dirty="0"/>
          </a:p>
        </p:txBody>
      </p:sp>
      <p:sp>
        <p:nvSpPr>
          <p:cNvPr id="3" name="Content Placeholder 2"/>
          <p:cNvSpPr>
            <a:spLocks noGrp="1"/>
          </p:cNvSpPr>
          <p:nvPr>
            <p:ph idx="1"/>
          </p:nvPr>
        </p:nvSpPr>
        <p:spPr/>
        <p:txBody>
          <a:bodyPr/>
          <a:lstStyle/>
          <a:p>
            <a:pPr marL="428539" indent="-428539"/>
            <a:r>
              <a:rPr lang="en-US" dirty="0"/>
              <a:t>Body models based on triangle deformations (SCAPE, </a:t>
            </a:r>
            <a:r>
              <a:rPr lang="en-US" dirty="0" err="1"/>
              <a:t>BlendSCAPE</a:t>
            </a:r>
            <a:r>
              <a:rPr lang="en-US" dirty="0"/>
              <a:t>) – very briefly</a:t>
            </a:r>
          </a:p>
          <a:p>
            <a:pPr marL="428539" indent="-428539"/>
            <a:endParaRPr lang="en-US" dirty="0"/>
          </a:p>
          <a:p>
            <a:pPr marL="428539" indent="-428539"/>
            <a:r>
              <a:rPr lang="en-US" dirty="0"/>
              <a:t>Training a Body Model from registrations</a:t>
            </a:r>
          </a:p>
          <a:p>
            <a:pPr marL="428539" indent="-428539"/>
            <a:endParaRPr lang="en-US" dirty="0"/>
          </a:p>
          <a:p>
            <a:pPr marL="428539" indent="-428539"/>
            <a:r>
              <a:rPr lang="en-US" dirty="0"/>
              <a:t>How to obtain registrations (Fitting SMPL)</a:t>
            </a:r>
          </a:p>
          <a:p>
            <a:pPr marL="428539" indent="-428539"/>
            <a:endParaRPr lang="en-US" dirty="0"/>
          </a:p>
          <a:p>
            <a:pPr marL="428539" indent="-428539"/>
            <a:r>
              <a:rPr lang="en-US" dirty="0"/>
              <a:t>Jointly solve for registration and model training</a:t>
            </a:r>
          </a:p>
        </p:txBody>
      </p:sp>
      <p:sp>
        <p:nvSpPr>
          <p:cNvPr id="4" name="Slide Number Placeholder 3">
            <a:extLst>
              <a:ext uri="{FF2B5EF4-FFF2-40B4-BE49-F238E27FC236}">
                <a16:creationId xmlns:a16="http://schemas.microsoft.com/office/drawing/2014/main" id="{48F94554-8BAE-C348-9666-EC18F691F16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803A37-EECB-FE4B-B36F-12216F01F2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32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1" name="Group 1241"/>
          <p:cNvGrpSpPr/>
          <p:nvPr/>
        </p:nvGrpSpPr>
        <p:grpSpPr>
          <a:xfrm>
            <a:off x="3166270" y="1490929"/>
            <a:ext cx="6276310" cy="5350888"/>
            <a:chOff x="0" y="0"/>
            <a:chExt cx="13745291" cy="11718590"/>
          </a:xfrm>
        </p:grpSpPr>
        <p:pic>
          <p:nvPicPr>
            <p:cNvPr id="1232" name="RDQ.png"/>
            <p:cNvPicPr>
              <a:picLocks noChangeAspect="1"/>
            </p:cNvPicPr>
            <p:nvPr/>
          </p:nvPicPr>
          <p:blipFill>
            <a:blip r:embed="rId3"/>
            <a:stretch>
              <a:fillRect/>
            </a:stretch>
          </p:blipFill>
          <p:spPr>
            <a:xfrm>
              <a:off x="0" y="746407"/>
              <a:ext cx="13745292" cy="10789854"/>
            </a:xfrm>
            <a:prstGeom prst="rect">
              <a:avLst/>
            </a:prstGeom>
            <a:ln w="12700" cap="flat">
              <a:noFill/>
              <a:miter lim="400000"/>
            </a:ln>
            <a:effectLst/>
          </p:spPr>
        </p:pic>
        <p:sp>
          <p:nvSpPr>
            <p:cNvPr id="1233" name="Shape 1233"/>
            <p:cNvSpPr/>
            <p:nvPr/>
          </p:nvSpPr>
          <p:spPr>
            <a:xfrm>
              <a:off x="1810224" y="0"/>
              <a:ext cx="8519711" cy="5337528"/>
            </a:xfrm>
            <a:custGeom>
              <a:avLst/>
              <a:gdLst/>
              <a:ahLst/>
              <a:cxnLst>
                <a:cxn ang="0">
                  <a:pos x="wd2" y="hd2"/>
                </a:cxn>
                <a:cxn ang="5400000">
                  <a:pos x="wd2" y="hd2"/>
                </a:cxn>
                <a:cxn ang="10800000">
                  <a:pos x="wd2" y="hd2"/>
                </a:cxn>
                <a:cxn ang="16200000">
                  <a:pos x="wd2" y="hd2"/>
                </a:cxn>
              </a:cxnLst>
              <a:rect l="0" t="0" r="r" b="b"/>
              <a:pathLst>
                <a:path w="21600" h="19848" extrusionOk="0">
                  <a:moveTo>
                    <a:pt x="0" y="1661"/>
                  </a:moveTo>
                  <a:lnTo>
                    <a:pt x="2926" y="5033"/>
                  </a:lnTo>
                  <a:cubicBezTo>
                    <a:pt x="5816" y="4155"/>
                    <a:pt x="8817" y="4531"/>
                    <a:pt x="11564" y="6113"/>
                  </a:cubicBezTo>
                  <a:cubicBezTo>
                    <a:pt x="15490" y="8375"/>
                    <a:pt x="18612" y="12898"/>
                    <a:pt x="20202" y="18628"/>
                  </a:cubicBezTo>
                  <a:lnTo>
                    <a:pt x="19373" y="19848"/>
                  </a:lnTo>
                  <a:lnTo>
                    <a:pt x="21241" y="19848"/>
                  </a:lnTo>
                  <a:lnTo>
                    <a:pt x="21600" y="16854"/>
                  </a:lnTo>
                  <a:lnTo>
                    <a:pt x="20821" y="17849"/>
                  </a:lnTo>
                  <a:cubicBezTo>
                    <a:pt x="20251" y="13582"/>
                    <a:pt x="18823" y="9663"/>
                    <a:pt x="16720" y="6598"/>
                  </a:cubicBezTo>
                  <a:cubicBezTo>
                    <a:pt x="12323" y="191"/>
                    <a:pt x="5745" y="-1752"/>
                    <a:pt x="0" y="1661"/>
                  </a:cubicBezTo>
                  <a:close/>
                </a:path>
              </a:pathLst>
            </a:custGeom>
            <a:solidFill>
              <a:srgbClr val="A6AAA9"/>
            </a:solidFill>
            <a:ln w="12700" cap="flat">
              <a:noFill/>
              <a:miter lim="400000"/>
            </a:ln>
            <a:effectLst/>
          </p:spPr>
          <p:txBody>
            <a:bodyPr wrap="square" lIns="35709" tIns="35709" rIns="35709" bIns="35709" numCol="1" anchor="ctr">
              <a:noAutofit/>
            </a:bodyPr>
            <a:lstStyle/>
            <a:p>
              <a:pPr>
                <a:defRPr sz="3200"/>
              </a:pPr>
              <a:endParaRPr sz="1600"/>
            </a:p>
          </p:txBody>
        </p:sp>
        <p:pic>
          <p:nvPicPr>
            <p:cNvPr id="1234" name="pasted-image.pdf"/>
            <p:cNvPicPr>
              <a:picLocks noChangeAspect="1"/>
            </p:cNvPicPr>
            <p:nvPr/>
          </p:nvPicPr>
          <p:blipFill>
            <a:blip r:embed="rId4"/>
            <a:stretch>
              <a:fillRect/>
            </a:stretch>
          </p:blipFill>
          <p:spPr>
            <a:xfrm>
              <a:off x="4697691" y="318987"/>
              <a:ext cx="845522" cy="704602"/>
            </a:xfrm>
            <a:prstGeom prst="rect">
              <a:avLst/>
            </a:prstGeom>
            <a:ln w="12700" cap="flat">
              <a:noFill/>
              <a:miter lim="400000"/>
            </a:ln>
            <a:effectLst/>
          </p:spPr>
        </p:pic>
        <p:sp>
          <p:nvSpPr>
            <p:cNvPr id="1235" name="Shape 1235"/>
            <p:cNvSpPr/>
            <p:nvPr/>
          </p:nvSpPr>
          <p:spPr>
            <a:xfrm>
              <a:off x="1842557" y="9671351"/>
              <a:ext cx="3528858" cy="2047240"/>
            </a:xfrm>
            <a:custGeom>
              <a:avLst/>
              <a:gdLst/>
              <a:ahLst/>
              <a:cxnLst>
                <a:cxn ang="0">
                  <a:pos x="wd2" y="hd2"/>
                </a:cxn>
                <a:cxn ang="5400000">
                  <a:pos x="wd2" y="hd2"/>
                </a:cxn>
                <a:cxn ang="10800000">
                  <a:pos x="wd2" y="hd2"/>
                </a:cxn>
                <a:cxn ang="16200000">
                  <a:pos x="wd2" y="hd2"/>
                </a:cxn>
              </a:cxnLst>
              <a:rect l="0" t="0" r="r" b="b"/>
              <a:pathLst>
                <a:path w="21600" h="19228" extrusionOk="0">
                  <a:moveTo>
                    <a:pt x="0" y="15604"/>
                  </a:moveTo>
                  <a:lnTo>
                    <a:pt x="4398" y="7342"/>
                  </a:lnTo>
                  <a:cubicBezTo>
                    <a:pt x="4861" y="9844"/>
                    <a:pt x="6054" y="11876"/>
                    <a:pt x="7627" y="12845"/>
                  </a:cubicBezTo>
                  <a:cubicBezTo>
                    <a:pt x="11206" y="15047"/>
                    <a:pt x="15197" y="11625"/>
                    <a:pt x="15851" y="5794"/>
                  </a:cubicBezTo>
                  <a:lnTo>
                    <a:pt x="12665" y="5776"/>
                  </a:lnTo>
                  <a:lnTo>
                    <a:pt x="17465" y="0"/>
                  </a:lnTo>
                  <a:lnTo>
                    <a:pt x="21600" y="5677"/>
                  </a:lnTo>
                  <a:lnTo>
                    <a:pt x="18809" y="5873"/>
                  </a:lnTo>
                  <a:cubicBezTo>
                    <a:pt x="18429" y="8091"/>
                    <a:pt x="17762" y="10169"/>
                    <a:pt x="16846" y="11981"/>
                  </a:cubicBezTo>
                  <a:cubicBezTo>
                    <a:pt x="12798" y="19993"/>
                    <a:pt x="5328" y="21600"/>
                    <a:pt x="0" y="15604"/>
                  </a:cubicBezTo>
                  <a:close/>
                </a:path>
              </a:pathLst>
            </a:custGeom>
            <a:solidFill>
              <a:srgbClr val="A6AAA9"/>
            </a:solidFill>
            <a:ln w="12700" cap="flat">
              <a:noFill/>
              <a:miter lim="400000"/>
            </a:ln>
            <a:effectLst/>
          </p:spPr>
          <p:txBody>
            <a:bodyPr wrap="square" lIns="35709" tIns="35709" rIns="35709" bIns="35709" numCol="1" anchor="ctr">
              <a:noAutofit/>
            </a:bodyPr>
            <a:lstStyle/>
            <a:p>
              <a:pPr>
                <a:defRPr sz="3200"/>
              </a:pPr>
              <a:endParaRPr sz="1600"/>
            </a:p>
          </p:txBody>
        </p:sp>
        <p:sp>
          <p:nvSpPr>
            <p:cNvPr id="1236" name="Shape 1236"/>
            <p:cNvSpPr/>
            <p:nvPr/>
          </p:nvSpPr>
          <p:spPr>
            <a:xfrm>
              <a:off x="5045026" y="9422102"/>
              <a:ext cx="2899639" cy="1513409"/>
            </a:xfrm>
            <a:custGeom>
              <a:avLst/>
              <a:gdLst/>
              <a:ahLst/>
              <a:cxnLst>
                <a:cxn ang="0">
                  <a:pos x="wd2" y="hd2"/>
                </a:cxn>
                <a:cxn ang="5400000">
                  <a:pos x="wd2" y="hd2"/>
                </a:cxn>
                <a:cxn ang="10800000">
                  <a:pos x="wd2" y="hd2"/>
                </a:cxn>
                <a:cxn ang="16200000">
                  <a:pos x="wd2" y="hd2"/>
                </a:cxn>
              </a:cxnLst>
              <a:rect l="0" t="0" r="r" b="b"/>
              <a:pathLst>
                <a:path w="21600" h="19228" extrusionOk="0">
                  <a:moveTo>
                    <a:pt x="0" y="15604"/>
                  </a:moveTo>
                  <a:lnTo>
                    <a:pt x="4398" y="7342"/>
                  </a:lnTo>
                  <a:cubicBezTo>
                    <a:pt x="4861" y="9844"/>
                    <a:pt x="6054" y="11876"/>
                    <a:pt x="7627" y="12845"/>
                  </a:cubicBezTo>
                  <a:cubicBezTo>
                    <a:pt x="11206" y="15047"/>
                    <a:pt x="15197" y="11625"/>
                    <a:pt x="15851" y="5794"/>
                  </a:cubicBezTo>
                  <a:lnTo>
                    <a:pt x="12665" y="5776"/>
                  </a:lnTo>
                  <a:lnTo>
                    <a:pt x="17465" y="0"/>
                  </a:lnTo>
                  <a:lnTo>
                    <a:pt x="21600" y="5677"/>
                  </a:lnTo>
                  <a:lnTo>
                    <a:pt x="18809" y="5873"/>
                  </a:lnTo>
                  <a:cubicBezTo>
                    <a:pt x="18429" y="8091"/>
                    <a:pt x="17762" y="10169"/>
                    <a:pt x="16846" y="11981"/>
                  </a:cubicBezTo>
                  <a:cubicBezTo>
                    <a:pt x="12798" y="19993"/>
                    <a:pt x="5328" y="21600"/>
                    <a:pt x="0" y="15604"/>
                  </a:cubicBezTo>
                  <a:close/>
                </a:path>
              </a:pathLst>
            </a:custGeom>
            <a:solidFill>
              <a:srgbClr val="A6AAA9"/>
            </a:solidFill>
            <a:ln w="12700" cap="flat">
              <a:noFill/>
              <a:miter lim="400000"/>
            </a:ln>
            <a:effectLst/>
          </p:spPr>
          <p:txBody>
            <a:bodyPr wrap="square" lIns="35709" tIns="35709" rIns="35709" bIns="35709" numCol="1" anchor="ctr">
              <a:noAutofit/>
            </a:bodyPr>
            <a:lstStyle/>
            <a:p>
              <a:pPr>
                <a:defRPr sz="3200"/>
              </a:pPr>
              <a:endParaRPr sz="1600"/>
            </a:p>
          </p:txBody>
        </p:sp>
        <p:sp>
          <p:nvSpPr>
            <p:cNvPr id="1237" name="Shape 1237"/>
            <p:cNvSpPr/>
            <p:nvPr/>
          </p:nvSpPr>
          <p:spPr>
            <a:xfrm>
              <a:off x="7971259" y="8863743"/>
              <a:ext cx="2176505" cy="979579"/>
            </a:xfrm>
            <a:custGeom>
              <a:avLst/>
              <a:gdLst/>
              <a:ahLst/>
              <a:cxnLst>
                <a:cxn ang="0">
                  <a:pos x="wd2" y="hd2"/>
                </a:cxn>
                <a:cxn ang="5400000">
                  <a:pos x="wd2" y="hd2"/>
                </a:cxn>
                <a:cxn ang="10800000">
                  <a:pos x="wd2" y="hd2"/>
                </a:cxn>
                <a:cxn ang="16200000">
                  <a:pos x="wd2" y="hd2"/>
                </a:cxn>
              </a:cxnLst>
              <a:rect l="0" t="0" r="r" b="b"/>
              <a:pathLst>
                <a:path w="21600" h="19228" extrusionOk="0">
                  <a:moveTo>
                    <a:pt x="0" y="15604"/>
                  </a:moveTo>
                  <a:lnTo>
                    <a:pt x="4398" y="7342"/>
                  </a:lnTo>
                  <a:cubicBezTo>
                    <a:pt x="4861" y="9844"/>
                    <a:pt x="6054" y="11876"/>
                    <a:pt x="7627" y="12845"/>
                  </a:cubicBezTo>
                  <a:cubicBezTo>
                    <a:pt x="11206" y="15047"/>
                    <a:pt x="15197" y="11625"/>
                    <a:pt x="15851" y="5794"/>
                  </a:cubicBezTo>
                  <a:lnTo>
                    <a:pt x="12665" y="5776"/>
                  </a:lnTo>
                  <a:lnTo>
                    <a:pt x="17465" y="0"/>
                  </a:lnTo>
                  <a:lnTo>
                    <a:pt x="21600" y="5677"/>
                  </a:lnTo>
                  <a:lnTo>
                    <a:pt x="18809" y="5873"/>
                  </a:lnTo>
                  <a:cubicBezTo>
                    <a:pt x="18429" y="8091"/>
                    <a:pt x="17762" y="10169"/>
                    <a:pt x="16846" y="11981"/>
                  </a:cubicBezTo>
                  <a:cubicBezTo>
                    <a:pt x="12798" y="19993"/>
                    <a:pt x="5328" y="21600"/>
                    <a:pt x="0" y="15604"/>
                  </a:cubicBezTo>
                  <a:close/>
                </a:path>
              </a:pathLst>
            </a:custGeom>
            <a:solidFill>
              <a:srgbClr val="A6AAA9"/>
            </a:solidFill>
            <a:ln w="12700" cap="flat">
              <a:noFill/>
              <a:miter lim="400000"/>
            </a:ln>
            <a:effectLst/>
          </p:spPr>
          <p:txBody>
            <a:bodyPr wrap="square" lIns="35709" tIns="35709" rIns="35709" bIns="35709" numCol="1" anchor="ctr">
              <a:noAutofit/>
            </a:bodyPr>
            <a:lstStyle/>
            <a:p>
              <a:pPr>
                <a:defRPr sz="3200"/>
              </a:pPr>
              <a:endParaRPr sz="1600"/>
            </a:p>
          </p:txBody>
        </p:sp>
        <p:pic>
          <p:nvPicPr>
            <p:cNvPr id="1238" name="pasted-image.pdf"/>
            <p:cNvPicPr>
              <a:picLocks noChangeAspect="1"/>
            </p:cNvPicPr>
            <p:nvPr/>
          </p:nvPicPr>
          <p:blipFill>
            <a:blip r:embed="rId5"/>
            <a:stretch>
              <a:fillRect/>
            </a:stretch>
          </p:blipFill>
          <p:spPr>
            <a:xfrm>
              <a:off x="8081033" y="9762945"/>
              <a:ext cx="2899639" cy="1864053"/>
            </a:xfrm>
            <a:prstGeom prst="rect">
              <a:avLst/>
            </a:prstGeom>
            <a:ln w="12700" cap="flat">
              <a:noFill/>
              <a:miter lim="400000"/>
            </a:ln>
            <a:effectLst/>
          </p:spPr>
        </p:pic>
        <p:pic>
          <p:nvPicPr>
            <p:cNvPr id="1239" name="pasted-image.pdf"/>
            <p:cNvPicPr>
              <a:picLocks noChangeAspect="1"/>
            </p:cNvPicPr>
            <p:nvPr/>
          </p:nvPicPr>
          <p:blipFill>
            <a:blip r:embed="rId6"/>
            <a:stretch>
              <a:fillRect/>
            </a:stretch>
          </p:blipFill>
          <p:spPr>
            <a:xfrm>
              <a:off x="5045026" y="9762945"/>
              <a:ext cx="2899639" cy="1864053"/>
            </a:xfrm>
            <a:prstGeom prst="rect">
              <a:avLst/>
            </a:prstGeom>
            <a:ln w="12700" cap="flat">
              <a:noFill/>
              <a:miter lim="400000"/>
            </a:ln>
            <a:effectLst/>
          </p:spPr>
        </p:pic>
        <p:pic>
          <p:nvPicPr>
            <p:cNvPr id="1240" name="pasted-image.pdf"/>
            <p:cNvPicPr>
              <a:picLocks noChangeAspect="1"/>
            </p:cNvPicPr>
            <p:nvPr/>
          </p:nvPicPr>
          <p:blipFill>
            <a:blip r:embed="rId7"/>
            <a:stretch>
              <a:fillRect/>
            </a:stretch>
          </p:blipFill>
          <p:spPr>
            <a:xfrm>
              <a:off x="2305314" y="9858182"/>
              <a:ext cx="2603344" cy="1673579"/>
            </a:xfrm>
            <a:prstGeom prst="rect">
              <a:avLst/>
            </a:prstGeom>
            <a:ln w="12700" cap="flat">
              <a:noFill/>
              <a:miter lim="400000"/>
            </a:ln>
            <a:effectLst/>
          </p:spPr>
        </p:pic>
      </p:grpSp>
      <p:sp>
        <p:nvSpPr>
          <p:cNvPr id="15" name="Shape 1217">
            <a:extLst>
              <a:ext uri="{FF2B5EF4-FFF2-40B4-BE49-F238E27FC236}">
                <a16:creationId xmlns:a16="http://schemas.microsoft.com/office/drawing/2014/main" id="{FD1B1F56-CBCC-9C4A-AAD0-5178ED1B9A6F}"/>
              </a:ext>
            </a:extLst>
          </p:cNvPr>
          <p:cNvSpPr>
            <a:spLocks noGrp="1"/>
          </p:cNvSpPr>
          <p:nvPr>
            <p:ph type="title"/>
          </p:nvPr>
        </p:nvSpPr>
        <p:spPr>
          <a:prstGeom prst="rect">
            <a:avLst/>
          </a:prstGeom>
        </p:spPr>
        <p:txBody>
          <a:bodyPr>
            <a:normAutofit/>
          </a:bodyPr>
          <a:lstStyle>
            <a:lvl1pPr defTabSz="764024">
              <a:defRPr sz="10416"/>
            </a:lvl1pPr>
          </a:lstStyle>
          <a:p>
            <a:r>
              <a:rPr lang="en-US" sz="4400" dirty="0"/>
              <a:t>SCAPE and </a:t>
            </a:r>
            <a:r>
              <a:rPr lang="en-US" sz="4400" dirty="0" err="1"/>
              <a:t>BlendSCAPE</a:t>
            </a:r>
            <a:endParaRPr sz="4400" dirty="0"/>
          </a:p>
        </p:txBody>
      </p:sp>
      <p:sp>
        <p:nvSpPr>
          <p:cNvPr id="4" name="Slide Number Placeholder 3">
            <a:extLst>
              <a:ext uri="{FF2B5EF4-FFF2-40B4-BE49-F238E27FC236}">
                <a16:creationId xmlns:a16="http://schemas.microsoft.com/office/drawing/2014/main" id="{7BAC1F28-94F4-4A4D-B8B5-5E0749ECBBA4}"/>
              </a:ext>
            </a:extLst>
          </p:cNvPr>
          <p:cNvSpPr>
            <a:spLocks noGrp="1"/>
          </p:cNvSpPr>
          <p:nvPr>
            <p:ph type="sldNum" sz="quarter" idx="12"/>
          </p:nvPr>
        </p:nvSpPr>
        <p:spPr/>
        <p:txBody>
          <a:bodyPr/>
          <a:lstStyle/>
          <a:p>
            <a:fld id="{86CB4B4D-7CA3-9044-876B-883B54F8677D}" type="slidenum">
              <a:rPr lang="de-DE" smtClean="0"/>
              <a:t>20</a:t>
            </a:fld>
            <a:endParaRPr lang="de-DE"/>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5-12-11 at 00.27.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617" y="1465279"/>
            <a:ext cx="7471718" cy="1289367"/>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2482" y="5115985"/>
            <a:ext cx="3805777" cy="540252"/>
          </a:xfrm>
          <a:prstGeom prst="rect">
            <a:avLst/>
          </a:prstGeom>
        </p:spPr>
      </p:pic>
      <p:sp>
        <p:nvSpPr>
          <p:cNvPr id="12" name="TextBox 11"/>
          <p:cNvSpPr txBox="1"/>
          <p:nvPr/>
        </p:nvSpPr>
        <p:spPr>
          <a:xfrm>
            <a:off x="1909429" y="720972"/>
            <a:ext cx="1231427" cy="553870"/>
          </a:xfrm>
          <a:prstGeom prst="rect">
            <a:avLst/>
          </a:prstGeom>
          <a:noFill/>
        </p:spPr>
        <p:txBody>
          <a:bodyPr wrap="none" rtlCol="0">
            <a:spAutoFit/>
          </a:bodyPr>
          <a:lstStyle/>
          <a:p>
            <a:pPr algn="l" defTabSz="457109" hangingPunct="1"/>
            <a:r>
              <a:rPr lang="en-US" sz="2999" kern="1200" dirty="0">
                <a:solidFill>
                  <a:prstClr val="black"/>
                </a:solidFill>
                <a:latin typeface="Arial"/>
                <a:cs typeface="Arial"/>
              </a:rPr>
              <a:t>SMPL</a:t>
            </a:r>
          </a:p>
        </p:txBody>
      </p:sp>
      <p:sp>
        <p:nvSpPr>
          <p:cNvPr id="13" name="TextBox 12"/>
          <p:cNvSpPr txBox="1"/>
          <p:nvPr/>
        </p:nvSpPr>
        <p:spPr>
          <a:xfrm>
            <a:off x="1896398" y="3971381"/>
            <a:ext cx="2468946" cy="553870"/>
          </a:xfrm>
          <a:prstGeom prst="rect">
            <a:avLst/>
          </a:prstGeom>
          <a:noFill/>
        </p:spPr>
        <p:txBody>
          <a:bodyPr wrap="none" rtlCol="0">
            <a:spAutoFit/>
          </a:bodyPr>
          <a:lstStyle/>
          <a:p>
            <a:pPr algn="l" defTabSz="457109" hangingPunct="1"/>
            <a:r>
              <a:rPr lang="en-US" sz="2999" kern="1200" dirty="0" err="1">
                <a:solidFill>
                  <a:prstClr val="black"/>
                </a:solidFill>
                <a:latin typeface="Arial"/>
                <a:cs typeface="Arial"/>
              </a:rPr>
              <a:t>BlendSCAPE</a:t>
            </a:r>
            <a:endParaRPr lang="en-US" sz="2999" kern="1200" dirty="0">
              <a:solidFill>
                <a:prstClr val="black"/>
              </a:solidFill>
              <a:latin typeface="Arial"/>
              <a:cs typeface="Arial"/>
            </a:endParaRPr>
          </a:p>
        </p:txBody>
      </p:sp>
      <p:sp>
        <p:nvSpPr>
          <p:cNvPr id="14" name="Rectangle 13"/>
          <p:cNvSpPr/>
          <p:nvPr/>
        </p:nvSpPr>
        <p:spPr>
          <a:xfrm>
            <a:off x="6113457" y="1852028"/>
            <a:ext cx="349159" cy="482474"/>
          </a:xfrm>
          <a:prstGeom prst="rect">
            <a:avLst/>
          </a:prstGeom>
          <a:gradFill flip="none" rotWithShape="1">
            <a:gsLst>
              <a:gs pos="0">
                <a:schemeClr val="accent1">
                  <a:tint val="100000"/>
                  <a:shade val="100000"/>
                  <a:satMod val="130000"/>
                  <a:alpha val="36000"/>
                </a:schemeClr>
              </a:gs>
              <a:gs pos="100000">
                <a:schemeClr val="accent1">
                  <a:tint val="50000"/>
                  <a:shade val="100000"/>
                  <a:satMod val="350000"/>
                  <a:alpha val="3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defTabSz="457109" hangingPunct="1"/>
            <a:endParaRPr lang="en-US" sz="1800" kern="1200">
              <a:solidFill>
                <a:prstClr val="white"/>
              </a:solidFill>
              <a:latin typeface="Century Gothic"/>
            </a:endParaRPr>
          </a:p>
        </p:txBody>
      </p:sp>
      <p:sp>
        <p:nvSpPr>
          <p:cNvPr id="16" name="Rectangle 15"/>
          <p:cNvSpPr/>
          <p:nvPr/>
        </p:nvSpPr>
        <p:spPr>
          <a:xfrm>
            <a:off x="6824531" y="1852028"/>
            <a:ext cx="1136297" cy="482474"/>
          </a:xfrm>
          <a:prstGeom prst="rect">
            <a:avLst/>
          </a:prstGeom>
          <a:gradFill flip="none" rotWithShape="1">
            <a:gsLst>
              <a:gs pos="0">
                <a:schemeClr val="accent2">
                  <a:tint val="100000"/>
                  <a:shade val="100000"/>
                  <a:satMod val="130000"/>
                  <a:alpha val="51000"/>
                </a:schemeClr>
              </a:gs>
              <a:gs pos="100000">
                <a:schemeClr val="accent2">
                  <a:tint val="50000"/>
                  <a:shade val="100000"/>
                  <a:satMod val="350000"/>
                  <a:alpha val="51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defTabSz="457109" hangingPunct="1"/>
            <a:endParaRPr lang="en-US" sz="1800" kern="1200">
              <a:solidFill>
                <a:prstClr val="white"/>
              </a:solidFill>
              <a:latin typeface="Century Gothic"/>
            </a:endParaRPr>
          </a:p>
        </p:txBody>
      </p:sp>
      <p:sp>
        <p:nvSpPr>
          <p:cNvPr id="17" name="Rectangle 16"/>
          <p:cNvSpPr/>
          <p:nvPr/>
        </p:nvSpPr>
        <p:spPr>
          <a:xfrm>
            <a:off x="8367120" y="1852028"/>
            <a:ext cx="1072813" cy="482474"/>
          </a:xfrm>
          <a:prstGeom prst="rect">
            <a:avLst/>
          </a:prstGeom>
          <a:gradFill flip="none" rotWithShape="1">
            <a:gsLst>
              <a:gs pos="0">
                <a:schemeClr val="accent6">
                  <a:tint val="100000"/>
                  <a:shade val="100000"/>
                  <a:satMod val="130000"/>
                  <a:alpha val="35000"/>
                </a:schemeClr>
              </a:gs>
              <a:gs pos="100000">
                <a:schemeClr val="accent6">
                  <a:tint val="50000"/>
                  <a:shade val="100000"/>
                  <a:satMod val="350000"/>
                  <a:alpha val="35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rtlCol="0" anchor="ctr"/>
          <a:lstStyle/>
          <a:p>
            <a:pPr defTabSz="457109" hangingPunct="1"/>
            <a:endParaRPr lang="en-US" sz="1800" kern="1200">
              <a:solidFill>
                <a:prstClr val="white"/>
              </a:solidFill>
              <a:latin typeface="Century Gothic"/>
            </a:endParaRPr>
          </a:p>
        </p:txBody>
      </p:sp>
      <p:sp>
        <p:nvSpPr>
          <p:cNvPr id="18" name="Rectangle 17"/>
          <p:cNvSpPr/>
          <p:nvPr/>
        </p:nvSpPr>
        <p:spPr>
          <a:xfrm>
            <a:off x="7069352" y="5115985"/>
            <a:ext cx="349159" cy="540252"/>
          </a:xfrm>
          <a:prstGeom prst="rect">
            <a:avLst/>
          </a:prstGeom>
          <a:gradFill flip="none" rotWithShape="1">
            <a:gsLst>
              <a:gs pos="0">
                <a:schemeClr val="accent1">
                  <a:tint val="100000"/>
                  <a:shade val="100000"/>
                  <a:satMod val="130000"/>
                  <a:alpha val="36000"/>
                </a:schemeClr>
              </a:gs>
              <a:gs pos="100000">
                <a:schemeClr val="accent1">
                  <a:tint val="50000"/>
                  <a:shade val="100000"/>
                  <a:satMod val="350000"/>
                  <a:alpha val="3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defTabSz="457109" hangingPunct="1"/>
            <a:endParaRPr lang="en-US" sz="1800" kern="1200">
              <a:solidFill>
                <a:prstClr val="white"/>
              </a:solidFill>
              <a:latin typeface="Century Gothic"/>
            </a:endParaRPr>
          </a:p>
        </p:txBody>
      </p:sp>
      <p:sp>
        <p:nvSpPr>
          <p:cNvPr id="19" name="Rectangle 18"/>
          <p:cNvSpPr/>
          <p:nvPr/>
        </p:nvSpPr>
        <p:spPr>
          <a:xfrm>
            <a:off x="5294992" y="5115985"/>
            <a:ext cx="882307" cy="540252"/>
          </a:xfrm>
          <a:prstGeom prst="rect">
            <a:avLst/>
          </a:prstGeom>
          <a:gradFill flip="none" rotWithShape="1">
            <a:gsLst>
              <a:gs pos="0">
                <a:schemeClr val="accent2">
                  <a:tint val="100000"/>
                  <a:shade val="100000"/>
                  <a:satMod val="130000"/>
                  <a:alpha val="51000"/>
                </a:schemeClr>
              </a:gs>
              <a:gs pos="100000">
                <a:schemeClr val="accent2">
                  <a:tint val="50000"/>
                  <a:shade val="100000"/>
                  <a:satMod val="350000"/>
                  <a:alpha val="51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defTabSz="457109" hangingPunct="1"/>
            <a:endParaRPr lang="en-US" sz="1800" kern="1200">
              <a:solidFill>
                <a:prstClr val="white"/>
              </a:solidFill>
              <a:latin typeface="Century Gothic"/>
            </a:endParaRPr>
          </a:p>
        </p:txBody>
      </p:sp>
      <p:sp>
        <p:nvSpPr>
          <p:cNvPr id="20" name="Rectangle 19"/>
          <p:cNvSpPr/>
          <p:nvPr/>
        </p:nvSpPr>
        <p:spPr>
          <a:xfrm>
            <a:off x="6177299" y="5115982"/>
            <a:ext cx="892057" cy="537670"/>
          </a:xfrm>
          <a:prstGeom prst="rect">
            <a:avLst/>
          </a:prstGeom>
          <a:gradFill flip="none" rotWithShape="1">
            <a:gsLst>
              <a:gs pos="0">
                <a:schemeClr val="accent6">
                  <a:tint val="100000"/>
                  <a:shade val="100000"/>
                  <a:satMod val="130000"/>
                  <a:alpha val="35000"/>
                </a:schemeClr>
              </a:gs>
              <a:gs pos="100000">
                <a:schemeClr val="accent6">
                  <a:tint val="50000"/>
                  <a:shade val="100000"/>
                  <a:satMod val="350000"/>
                  <a:alpha val="35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rtlCol="0" anchor="ctr"/>
          <a:lstStyle/>
          <a:p>
            <a:pPr defTabSz="457109" hangingPunct="1"/>
            <a:endParaRPr lang="en-US" sz="1800" kern="1200">
              <a:solidFill>
                <a:prstClr val="white"/>
              </a:solidFill>
              <a:latin typeface="Century Gothic"/>
            </a:endParaRPr>
          </a:p>
        </p:txBody>
      </p:sp>
      <p:sp>
        <p:nvSpPr>
          <p:cNvPr id="21" name="Rectangle 20"/>
          <p:cNvSpPr/>
          <p:nvPr/>
        </p:nvSpPr>
        <p:spPr>
          <a:xfrm>
            <a:off x="4355324" y="5115982"/>
            <a:ext cx="939668" cy="537670"/>
          </a:xfrm>
          <a:prstGeom prst="rect">
            <a:avLst/>
          </a:prstGeom>
          <a:gradFill flip="none" rotWithShape="1">
            <a:gsLst>
              <a:gs pos="0">
                <a:schemeClr val="accent3">
                  <a:tint val="100000"/>
                  <a:shade val="100000"/>
                  <a:satMod val="130000"/>
                  <a:alpha val="50000"/>
                </a:schemeClr>
              </a:gs>
              <a:gs pos="100000">
                <a:schemeClr val="accent3">
                  <a:tint val="50000"/>
                  <a:shade val="100000"/>
                  <a:satMod val="350000"/>
                  <a:alpha val="50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defTabSz="457109" hangingPunct="1"/>
            <a:endParaRPr lang="en-US" sz="1800" kern="1200">
              <a:solidFill>
                <a:prstClr val="white"/>
              </a:solidFill>
              <a:latin typeface="Century Gothic"/>
            </a:endParaRPr>
          </a:p>
        </p:txBody>
      </p:sp>
      <p:sp>
        <p:nvSpPr>
          <p:cNvPr id="22" name="Rectangle 21"/>
          <p:cNvSpPr/>
          <p:nvPr/>
        </p:nvSpPr>
        <p:spPr>
          <a:xfrm>
            <a:off x="2994206" y="1817060"/>
            <a:ext cx="2998636" cy="537670"/>
          </a:xfrm>
          <a:prstGeom prst="rect">
            <a:avLst/>
          </a:prstGeom>
          <a:gradFill flip="none" rotWithShape="1">
            <a:gsLst>
              <a:gs pos="0">
                <a:schemeClr val="accent3">
                  <a:tint val="100000"/>
                  <a:shade val="100000"/>
                  <a:satMod val="130000"/>
                  <a:alpha val="50000"/>
                </a:schemeClr>
              </a:gs>
              <a:gs pos="100000">
                <a:schemeClr val="accent3">
                  <a:tint val="50000"/>
                  <a:shade val="100000"/>
                  <a:satMod val="350000"/>
                  <a:alpha val="50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defTabSz="457109" hangingPunct="1"/>
            <a:endParaRPr lang="en-US" sz="1800" kern="1200">
              <a:solidFill>
                <a:prstClr val="white"/>
              </a:solidFill>
              <a:latin typeface="Century Gothic"/>
            </a:endParaRPr>
          </a:p>
        </p:txBody>
      </p:sp>
      <p:sp>
        <p:nvSpPr>
          <p:cNvPr id="23" name="TextBox 22"/>
          <p:cNvSpPr txBox="1"/>
          <p:nvPr/>
        </p:nvSpPr>
        <p:spPr>
          <a:xfrm>
            <a:off x="5717765" y="2483901"/>
            <a:ext cx="1489702" cy="284693"/>
          </a:xfrm>
          <a:prstGeom prst="rect">
            <a:avLst/>
          </a:prstGeom>
          <a:noFill/>
        </p:spPr>
        <p:txBody>
          <a:bodyPr wrap="square" rtlCol="0">
            <a:spAutoFit/>
          </a:bodyPr>
          <a:lstStyle/>
          <a:p>
            <a:pPr algn="l" defTabSz="457109" hangingPunct="1"/>
            <a:r>
              <a:rPr lang="en-US" sz="1250" kern="1200" dirty="0">
                <a:solidFill>
                  <a:srgbClr val="4F81BD"/>
                </a:solidFill>
                <a:latin typeface="Arial"/>
                <a:cs typeface="Arial"/>
              </a:rPr>
              <a:t>Vertices</a:t>
            </a:r>
          </a:p>
        </p:txBody>
      </p:sp>
      <p:sp>
        <p:nvSpPr>
          <p:cNvPr id="24" name="TextBox 23"/>
          <p:cNvSpPr txBox="1"/>
          <p:nvPr/>
        </p:nvSpPr>
        <p:spPr>
          <a:xfrm>
            <a:off x="6900652" y="5804168"/>
            <a:ext cx="1231579" cy="284693"/>
          </a:xfrm>
          <a:prstGeom prst="rect">
            <a:avLst/>
          </a:prstGeom>
          <a:noFill/>
        </p:spPr>
        <p:txBody>
          <a:bodyPr wrap="square" rtlCol="0">
            <a:spAutoFit/>
          </a:bodyPr>
          <a:lstStyle/>
          <a:p>
            <a:pPr algn="l" defTabSz="457109" hangingPunct="1"/>
            <a:r>
              <a:rPr lang="en-US" sz="1250" kern="1200" dirty="0">
                <a:solidFill>
                  <a:srgbClr val="4F81BD"/>
                </a:solidFill>
                <a:latin typeface="Arial"/>
                <a:cs typeface="Arial"/>
              </a:rPr>
              <a:t>Edges</a:t>
            </a:r>
          </a:p>
        </p:txBody>
      </p:sp>
      <p:sp>
        <p:nvSpPr>
          <p:cNvPr id="26" name="TextBox 25"/>
          <p:cNvSpPr txBox="1"/>
          <p:nvPr/>
        </p:nvSpPr>
        <p:spPr>
          <a:xfrm>
            <a:off x="3432295" y="5809434"/>
            <a:ext cx="1489702" cy="284693"/>
          </a:xfrm>
          <a:prstGeom prst="rect">
            <a:avLst/>
          </a:prstGeom>
          <a:noFill/>
        </p:spPr>
        <p:txBody>
          <a:bodyPr wrap="square" rtlCol="0">
            <a:spAutoFit/>
          </a:bodyPr>
          <a:lstStyle/>
          <a:p>
            <a:pPr algn="l" defTabSz="457109" hangingPunct="1"/>
            <a:r>
              <a:rPr lang="en-US" sz="1250" kern="1200" dirty="0">
                <a:solidFill>
                  <a:srgbClr val="9BBB59"/>
                </a:solidFill>
                <a:latin typeface="Arial"/>
                <a:cs typeface="Arial"/>
              </a:rPr>
              <a:t>No joints</a:t>
            </a:r>
          </a:p>
        </p:txBody>
      </p:sp>
      <p:sp>
        <p:nvSpPr>
          <p:cNvPr id="27" name="Rectangle 26"/>
          <p:cNvSpPr/>
          <p:nvPr/>
        </p:nvSpPr>
        <p:spPr>
          <a:xfrm>
            <a:off x="1764840" y="381794"/>
            <a:ext cx="8633751" cy="2965482"/>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defTabSz="457109" hangingPunct="1"/>
            <a:endParaRPr lang="en-US" sz="1800" kern="1200">
              <a:solidFill>
                <a:prstClr val="white"/>
              </a:solidFill>
              <a:latin typeface="Century Gothic"/>
            </a:endParaRPr>
          </a:p>
        </p:txBody>
      </p:sp>
      <p:sp>
        <p:nvSpPr>
          <p:cNvPr id="28" name="Rectangle 27"/>
          <p:cNvSpPr/>
          <p:nvPr/>
        </p:nvSpPr>
        <p:spPr>
          <a:xfrm>
            <a:off x="1764840" y="3824205"/>
            <a:ext cx="8633751" cy="2652001"/>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defTabSz="457109" hangingPunct="1"/>
            <a:endParaRPr lang="en-US" sz="1800" kern="1200">
              <a:solidFill>
                <a:prstClr val="white"/>
              </a:solidFill>
              <a:latin typeface="Century Gothic"/>
            </a:endParaRPr>
          </a:p>
        </p:txBody>
      </p:sp>
      <p:sp>
        <p:nvSpPr>
          <p:cNvPr id="29" name="TextBox 28"/>
          <p:cNvSpPr txBox="1"/>
          <p:nvPr/>
        </p:nvSpPr>
        <p:spPr>
          <a:xfrm>
            <a:off x="3132522" y="2516179"/>
            <a:ext cx="2445597" cy="284693"/>
          </a:xfrm>
          <a:prstGeom prst="rect">
            <a:avLst/>
          </a:prstGeom>
          <a:noFill/>
        </p:spPr>
        <p:txBody>
          <a:bodyPr wrap="square" rtlCol="0">
            <a:spAutoFit/>
          </a:bodyPr>
          <a:lstStyle/>
          <a:p>
            <a:pPr algn="l" defTabSz="457109" hangingPunct="1"/>
            <a:r>
              <a:rPr lang="en-US" sz="1250" kern="1200" dirty="0">
                <a:solidFill>
                  <a:srgbClr val="9BBB59"/>
                </a:solidFill>
                <a:latin typeface="Arial"/>
                <a:cs typeface="Arial"/>
              </a:rPr>
              <a:t>Joint locations</a:t>
            </a:r>
          </a:p>
        </p:txBody>
      </p:sp>
      <p:sp>
        <p:nvSpPr>
          <p:cNvPr id="31" name="TextBox 30"/>
          <p:cNvSpPr txBox="1"/>
          <p:nvPr/>
        </p:nvSpPr>
        <p:spPr>
          <a:xfrm>
            <a:off x="4710473" y="720971"/>
            <a:ext cx="2805969" cy="553870"/>
          </a:xfrm>
          <a:prstGeom prst="rect">
            <a:avLst/>
          </a:prstGeom>
          <a:noFill/>
        </p:spPr>
        <p:txBody>
          <a:bodyPr wrap="square" rtlCol="0">
            <a:spAutoFit/>
          </a:bodyPr>
          <a:lstStyle/>
          <a:p>
            <a:pPr algn="l" defTabSz="457109" hangingPunct="1"/>
            <a:r>
              <a:rPr lang="en-US" sz="2999" kern="1200" dirty="0">
                <a:solidFill>
                  <a:prstClr val="black"/>
                </a:solidFill>
                <a:latin typeface="Arial"/>
                <a:cs typeface="Arial"/>
              </a:rPr>
              <a:t>Additive Model</a:t>
            </a:r>
          </a:p>
        </p:txBody>
      </p:sp>
      <p:sp>
        <p:nvSpPr>
          <p:cNvPr id="32" name="TextBox 31"/>
          <p:cNvSpPr txBox="1"/>
          <p:nvPr/>
        </p:nvSpPr>
        <p:spPr>
          <a:xfrm>
            <a:off x="4862833" y="3966069"/>
            <a:ext cx="3961368" cy="553870"/>
          </a:xfrm>
          <a:prstGeom prst="rect">
            <a:avLst/>
          </a:prstGeom>
          <a:noFill/>
        </p:spPr>
        <p:txBody>
          <a:bodyPr wrap="square" rtlCol="0">
            <a:spAutoFit/>
          </a:bodyPr>
          <a:lstStyle/>
          <a:p>
            <a:pPr algn="l" defTabSz="457109" hangingPunct="1"/>
            <a:r>
              <a:rPr lang="en-US" sz="2999" kern="1200" dirty="0">
                <a:solidFill>
                  <a:prstClr val="black"/>
                </a:solidFill>
                <a:latin typeface="Arial"/>
                <a:cs typeface="Arial"/>
              </a:rPr>
              <a:t>Multiplicative Model</a:t>
            </a:r>
          </a:p>
        </p:txBody>
      </p:sp>
      <p:sp>
        <p:nvSpPr>
          <p:cNvPr id="2" name="Slide Number Placeholder 1">
            <a:extLst>
              <a:ext uri="{FF2B5EF4-FFF2-40B4-BE49-F238E27FC236}">
                <a16:creationId xmlns:a16="http://schemas.microsoft.com/office/drawing/2014/main" id="{AA3F1F31-5086-F74D-8939-8C5E1904B20E}"/>
              </a:ext>
            </a:extLst>
          </p:cNvPr>
          <p:cNvSpPr>
            <a:spLocks noGrp="1"/>
          </p:cNvSpPr>
          <p:nvPr>
            <p:ph type="sldNum" sz="quarter" idx="12"/>
          </p:nvPr>
        </p:nvSpPr>
        <p:spPr/>
        <p:txBody>
          <a:bodyPr/>
          <a:lstStyle/>
          <a:p>
            <a:fld id="{AC5C1BE9-C296-1249-A240-B59D2833722D}" type="slidenum">
              <a:rPr lang="de-DE" smtClean="0"/>
              <a:t>21</a:t>
            </a:fld>
            <a:endParaRPr lang="de-DE"/>
          </a:p>
        </p:txBody>
      </p:sp>
    </p:spTree>
    <p:extLst>
      <p:ext uri="{BB962C8B-B14F-4D97-AF65-F5344CB8AC3E}">
        <p14:creationId xmlns:p14="http://schemas.microsoft.com/office/powerpoint/2010/main" val="273505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P spid="22" grpId="0" animBg="1"/>
      <p:bldP spid="23" grpId="0"/>
      <p:bldP spid="24" grpId="0"/>
      <p:bldP spid="26" grpId="0"/>
      <p:bldP spid="29" grpId="0"/>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BE3667D-0E48-5341-ACCA-97AF60CB0EE0}"/>
              </a:ext>
            </a:extLst>
          </p:cNvPr>
          <p:cNvSpPr>
            <a:spLocks noGrp="1"/>
          </p:cNvSpPr>
          <p:nvPr>
            <p:ph type="title"/>
          </p:nvPr>
        </p:nvSpPr>
        <p:spPr/>
        <p:txBody>
          <a:bodyPr/>
          <a:lstStyle/>
          <a:p>
            <a:r>
              <a:rPr lang="de-DE" dirty="0" err="1"/>
              <a:t>Two</a:t>
            </a:r>
            <a:r>
              <a:rPr lang="de-DE" dirty="0"/>
              <a:t> </a:t>
            </a:r>
            <a:r>
              <a:rPr lang="de-DE" dirty="0" err="1"/>
              <a:t>deformation</a:t>
            </a:r>
            <a:r>
              <a:rPr lang="de-DE" dirty="0"/>
              <a:t> </a:t>
            </a:r>
            <a:r>
              <a:rPr lang="de-DE" dirty="0" err="1"/>
              <a:t>models</a:t>
            </a:r>
            <a:endParaRPr lang="en-GB" dirty="0"/>
          </a:p>
        </p:txBody>
      </p:sp>
      <p:sp>
        <p:nvSpPr>
          <p:cNvPr id="9" name="Content Placeholder 8">
            <a:extLst>
              <a:ext uri="{FF2B5EF4-FFF2-40B4-BE49-F238E27FC236}">
                <a16:creationId xmlns:a16="http://schemas.microsoft.com/office/drawing/2014/main" id="{27C13CEE-CF7C-784A-B913-AB00705D6F7F}"/>
              </a:ext>
            </a:extLst>
          </p:cNvPr>
          <p:cNvSpPr>
            <a:spLocks noGrp="1"/>
          </p:cNvSpPr>
          <p:nvPr>
            <p:ph sz="half" idx="1"/>
          </p:nvPr>
        </p:nvSpPr>
        <p:spPr>
          <a:ln>
            <a:solidFill>
              <a:srgbClr val="FF0000"/>
            </a:solidFill>
          </a:ln>
        </p:spPr>
        <p:txBody>
          <a:bodyPr>
            <a:normAutofit/>
          </a:bodyPr>
          <a:lstStyle/>
          <a:p>
            <a:pPr>
              <a:lnSpc>
                <a:spcPct val="100000"/>
              </a:lnSpc>
            </a:pPr>
            <a:r>
              <a:rPr lang="en-GB" sz="3200" dirty="0"/>
              <a:t>Local triangle deformations</a:t>
            </a:r>
          </a:p>
          <a:p>
            <a:pPr>
              <a:lnSpc>
                <a:spcPct val="100000"/>
              </a:lnSpc>
            </a:pPr>
            <a:r>
              <a:rPr lang="en-GB" sz="3200" dirty="0"/>
              <a:t>3x3 transformations</a:t>
            </a:r>
          </a:p>
          <a:p>
            <a:pPr>
              <a:lnSpc>
                <a:spcPct val="100000"/>
              </a:lnSpc>
            </a:pPr>
            <a:r>
              <a:rPr lang="en-GB" sz="3200" dirty="0"/>
              <a:t>Applied to vertex differences (edges)</a:t>
            </a:r>
          </a:p>
          <a:p>
            <a:pPr>
              <a:lnSpc>
                <a:spcPct val="100000"/>
              </a:lnSpc>
            </a:pPr>
            <a:r>
              <a:rPr lang="en-GB" sz="3200" dirty="0"/>
              <a:t>-&gt; </a:t>
            </a:r>
            <a:r>
              <a:rPr lang="en-GB" sz="3200" dirty="0" err="1"/>
              <a:t>BlendSCAPE</a:t>
            </a:r>
            <a:endParaRPr lang="en-GB" sz="3200" dirty="0"/>
          </a:p>
          <a:p>
            <a:pPr>
              <a:lnSpc>
                <a:spcPct val="100000"/>
              </a:lnSpc>
            </a:pPr>
            <a:endParaRPr lang="en-GB" sz="3200" dirty="0"/>
          </a:p>
        </p:txBody>
      </p:sp>
      <p:sp>
        <p:nvSpPr>
          <p:cNvPr id="10" name="Content Placeholder 9">
            <a:extLst>
              <a:ext uri="{FF2B5EF4-FFF2-40B4-BE49-F238E27FC236}">
                <a16:creationId xmlns:a16="http://schemas.microsoft.com/office/drawing/2014/main" id="{6B0558A2-AFA7-2B4C-9679-60E6031E5044}"/>
              </a:ext>
            </a:extLst>
          </p:cNvPr>
          <p:cNvSpPr>
            <a:spLocks noGrp="1"/>
          </p:cNvSpPr>
          <p:nvPr>
            <p:ph sz="half" idx="2"/>
          </p:nvPr>
        </p:nvSpPr>
        <p:spPr>
          <a:ln>
            <a:noFill/>
          </a:ln>
        </p:spPr>
        <p:txBody>
          <a:bodyPr>
            <a:normAutofit/>
          </a:bodyPr>
          <a:lstStyle/>
          <a:p>
            <a:pPr>
              <a:lnSpc>
                <a:spcPct val="100000"/>
              </a:lnSpc>
            </a:pPr>
            <a:r>
              <a:rPr lang="en-GB" sz="3200" dirty="0"/>
              <a:t>Global vertex deformations</a:t>
            </a:r>
          </a:p>
          <a:p>
            <a:pPr>
              <a:lnSpc>
                <a:spcPct val="100000"/>
              </a:lnSpc>
            </a:pPr>
            <a:r>
              <a:rPr lang="en-GB" sz="3200" dirty="0"/>
              <a:t>4x4 transformations</a:t>
            </a:r>
          </a:p>
          <a:p>
            <a:pPr>
              <a:lnSpc>
                <a:spcPct val="100000"/>
              </a:lnSpc>
            </a:pPr>
            <a:r>
              <a:rPr lang="en-GB" sz="3200" dirty="0"/>
              <a:t>Applied to vertices</a:t>
            </a:r>
          </a:p>
          <a:p>
            <a:pPr>
              <a:lnSpc>
                <a:spcPct val="100000"/>
              </a:lnSpc>
            </a:pPr>
            <a:r>
              <a:rPr lang="en-GB" sz="3200" dirty="0"/>
              <a:t>-&gt; SMPL</a:t>
            </a:r>
          </a:p>
          <a:p>
            <a:pPr>
              <a:lnSpc>
                <a:spcPct val="100000"/>
              </a:lnSpc>
            </a:pPr>
            <a:endParaRPr lang="en-GB" sz="3200" dirty="0"/>
          </a:p>
        </p:txBody>
      </p:sp>
      <p:sp>
        <p:nvSpPr>
          <p:cNvPr id="4" name="Slide Number Placeholder 3">
            <a:extLst>
              <a:ext uri="{FF2B5EF4-FFF2-40B4-BE49-F238E27FC236}">
                <a16:creationId xmlns:a16="http://schemas.microsoft.com/office/drawing/2014/main" id="{47D94946-C3C7-F34D-BE6C-22C7DB730712}"/>
              </a:ext>
            </a:extLst>
          </p:cNvPr>
          <p:cNvSpPr>
            <a:spLocks noGrp="1"/>
          </p:cNvSpPr>
          <p:nvPr>
            <p:ph type="sldNum" sz="quarter" idx="12"/>
          </p:nvPr>
        </p:nvSpPr>
        <p:spPr/>
        <p:txBody>
          <a:bodyPr/>
          <a:lstStyle/>
          <a:p>
            <a:pPr marL="0" marR="0" lvl="0" indent="0" algn="r" defTabSz="410683" rtl="0" eaLnBrk="1" fontAlgn="auto" latinLnBrk="0" hangingPunct="0">
              <a:lnSpc>
                <a:spcPct val="100000"/>
              </a:lnSpc>
              <a:spcBef>
                <a:spcPts val="0"/>
              </a:spcBef>
              <a:spcAft>
                <a:spcPts val="0"/>
              </a:spcAft>
              <a:buClrTx/>
              <a:buSzTx/>
              <a:buFontTx/>
              <a:buNone/>
              <a:tabLst/>
              <a:defRPr/>
            </a:pPr>
            <a:fld id="{7B6CA085-266C-1649-A4CB-9110C1FAECC7}" type="slidenum">
              <a:rPr kumimoji="0" lang="en-US" sz="1200" b="0" i="0" u="none" strike="noStrike" kern="0" cap="none" spc="0" normalizeH="0" baseline="0" noProof="0" smtClean="0">
                <a:ln>
                  <a:noFill/>
                </a:ln>
                <a:solidFill>
                  <a:prstClr val="black">
                    <a:tint val="75000"/>
                  </a:prstClr>
                </a:solidFill>
                <a:effectLst/>
                <a:uLnTx/>
                <a:uFillTx/>
                <a:latin typeface="Calibri" panose="020F0502020204030204"/>
                <a:ea typeface="+mn-ea"/>
                <a:cs typeface="+mn-cs"/>
                <a:sym typeface="Helvetica Light"/>
              </a:rPr>
              <a:pPr marL="0" marR="0" lvl="0" indent="0" algn="r" defTabSz="410683" rtl="0" eaLnBrk="1" fontAlgn="auto" latinLnBrk="0" hangingPunct="0">
                <a:lnSpc>
                  <a:spcPct val="100000"/>
                </a:lnSpc>
                <a:spcBef>
                  <a:spcPts val="0"/>
                </a:spcBef>
                <a:spcAft>
                  <a:spcPts val="0"/>
                </a:spcAft>
                <a:buClrTx/>
                <a:buSzTx/>
                <a:buFontTx/>
                <a:buNone/>
                <a:tabLst/>
                <a:defRPr/>
              </a:pPr>
              <a:t>22</a:t>
            </a:fld>
            <a:endParaRPr kumimoji="0" lang="en-US" sz="1200" b="0" i="0" u="none" strike="noStrike" kern="0" cap="none" spc="0" normalizeH="0" baseline="0" noProof="0">
              <a:ln>
                <a:noFill/>
              </a:ln>
              <a:solidFill>
                <a:prstClr val="black">
                  <a:tint val="75000"/>
                </a:prstClr>
              </a:solidFill>
              <a:effectLst/>
              <a:uLnTx/>
              <a:uFillTx/>
              <a:latin typeface="Calibri" panose="020F0502020204030204"/>
              <a:ea typeface="+mn-ea"/>
              <a:cs typeface="+mn-cs"/>
              <a:sym typeface="Helvetica Light"/>
            </a:endParaRPr>
          </a:p>
        </p:txBody>
      </p:sp>
    </p:spTree>
    <p:extLst>
      <p:ext uri="{BB962C8B-B14F-4D97-AF65-F5344CB8AC3E}">
        <p14:creationId xmlns:p14="http://schemas.microsoft.com/office/powerpoint/2010/main" val="1414108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SMPL vs SCAPE</a:t>
            </a:r>
          </a:p>
        </p:txBody>
      </p:sp>
      <p:sp>
        <p:nvSpPr>
          <p:cNvPr id="3" name="Slide Number Placeholder 2">
            <a:extLst>
              <a:ext uri="{FF2B5EF4-FFF2-40B4-BE49-F238E27FC236}">
                <a16:creationId xmlns:a16="http://schemas.microsoft.com/office/drawing/2014/main" id="{69078F85-7583-E441-8E58-73E3C8F190AE}"/>
              </a:ext>
            </a:extLst>
          </p:cNvPr>
          <p:cNvSpPr>
            <a:spLocks noGrp="1"/>
          </p:cNvSpPr>
          <p:nvPr>
            <p:ph type="sldNum" sz="quarter" idx="12"/>
          </p:nvPr>
        </p:nvSpPr>
        <p:spPr/>
        <p:txBody>
          <a:bodyPr/>
          <a:lstStyle/>
          <a:p>
            <a:fld id="{86CB4B4D-7CA3-9044-876B-883B54F8677D}" type="slidenum">
              <a:rPr lang="de-DE" smtClean="0"/>
              <a:t>23</a:t>
            </a:fld>
            <a:endParaRPr lang="de-DE"/>
          </a:p>
        </p:txBody>
      </p:sp>
      <p:pic>
        <p:nvPicPr>
          <p:cNvPr id="4" name="Picture 3"/>
          <p:cNvPicPr>
            <a:picLocks noChangeAspect="1"/>
          </p:cNvPicPr>
          <p:nvPr/>
        </p:nvPicPr>
        <p:blipFill>
          <a:blip r:embed="rId3"/>
          <a:stretch>
            <a:fillRect/>
          </a:stretch>
        </p:blipFill>
        <p:spPr>
          <a:xfrm>
            <a:off x="2254767" y="1435124"/>
            <a:ext cx="6654257" cy="5421987"/>
          </a:xfrm>
          <a:prstGeom prst="rect">
            <a:avLst/>
          </a:prstGeom>
        </p:spPr>
      </p:pic>
    </p:spTree>
    <p:extLst>
      <p:ext uri="{BB962C8B-B14F-4D97-AF65-F5344CB8AC3E}">
        <p14:creationId xmlns:p14="http://schemas.microsoft.com/office/powerpoint/2010/main" val="3056981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AC58EF-22AB-984F-A532-96E0FF1B1F48}"/>
              </a:ext>
            </a:extLst>
          </p:cNvPr>
          <p:cNvSpPr>
            <a:spLocks noGrp="1"/>
          </p:cNvSpPr>
          <p:nvPr>
            <p:ph type="sldNum" sz="quarter" idx="12"/>
          </p:nvPr>
        </p:nvSpPr>
        <p:spPr/>
        <p:txBody>
          <a:bodyPr/>
          <a:lstStyle/>
          <a:p>
            <a:fld id="{86CB4B4D-7CA3-9044-876B-883B54F8677D}" type="slidenum">
              <a:rPr lang="de-DE" smtClean="0"/>
              <a:t>24</a:t>
            </a:fld>
            <a:endParaRPr lang="de-DE"/>
          </a:p>
        </p:txBody>
      </p:sp>
      <p:sp>
        <p:nvSpPr>
          <p:cNvPr id="2" name="Title 1">
            <a:extLst>
              <a:ext uri="{FF2B5EF4-FFF2-40B4-BE49-F238E27FC236}">
                <a16:creationId xmlns:a16="http://schemas.microsoft.com/office/drawing/2014/main" id="{DED23327-8B83-3141-8A15-D0B980914ACE}"/>
              </a:ext>
            </a:extLst>
          </p:cNvPr>
          <p:cNvSpPr>
            <a:spLocks noGrp="1"/>
          </p:cNvSpPr>
          <p:nvPr>
            <p:ph type="title" idx="4294967295"/>
          </p:nvPr>
        </p:nvSpPr>
        <p:spPr>
          <a:xfrm>
            <a:off x="2352189" y="2253505"/>
            <a:ext cx="7802562" cy="1517650"/>
          </a:xfrm>
        </p:spPr>
        <p:txBody>
          <a:bodyPr>
            <a:normAutofit/>
          </a:bodyPr>
          <a:lstStyle/>
          <a:p>
            <a:r>
              <a:rPr lang="en-US" dirty="0"/>
              <a:t>How do we train a body model ?</a:t>
            </a:r>
            <a:br>
              <a:rPr lang="en-US" dirty="0"/>
            </a:br>
            <a:endParaRPr lang="en-US" dirty="0"/>
          </a:p>
        </p:txBody>
      </p:sp>
    </p:spTree>
    <p:extLst>
      <p:ext uri="{BB962C8B-B14F-4D97-AF65-F5344CB8AC3E}">
        <p14:creationId xmlns:p14="http://schemas.microsoft.com/office/powerpoint/2010/main" val="2072118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2" name="Group 402"/>
          <p:cNvGrpSpPr/>
          <p:nvPr/>
        </p:nvGrpSpPr>
        <p:grpSpPr>
          <a:xfrm>
            <a:off x="1403659" y="1236236"/>
            <a:ext cx="11256547" cy="5231072"/>
            <a:chOff x="0" y="0"/>
            <a:chExt cx="22518958" cy="10464868"/>
          </a:xfrm>
        </p:grpSpPr>
        <p:sp>
          <p:nvSpPr>
            <p:cNvPr id="404" name="Shape 404"/>
            <p:cNvSpPr/>
            <p:nvPr/>
          </p:nvSpPr>
          <p:spPr>
            <a:xfrm>
              <a:off x="12159401" y="4107684"/>
              <a:ext cx="1906908" cy="61903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0" y="7200"/>
                    <a:pt x="7200" y="14400"/>
                    <a:pt x="0" y="21600"/>
                  </a:cubicBezTo>
                </a:path>
              </a:pathLst>
            </a:custGeom>
            <a:noFill/>
            <a:ln w="25400" cap="flat">
              <a:solidFill>
                <a:srgbClr val="000000"/>
              </a:solidFill>
              <a:prstDash val="solid"/>
              <a:round/>
            </a:ln>
            <a:effectLst>
              <a:outerShdw blurRad="63500" dist="25400" dir="5400000" rotWithShape="0">
                <a:srgbClr val="000000">
                  <a:alpha val="38000"/>
                </a:srgbClr>
              </a:outerShdw>
            </a:effectLst>
          </p:spPr>
          <p:txBody>
            <a:bodyPr/>
            <a:lstStyle/>
            <a:p>
              <a:endParaRPr sz="1250"/>
            </a:p>
          </p:txBody>
        </p:sp>
        <p:pic>
          <p:nvPicPr>
            <p:cNvPr id="380" name="image1.png"/>
            <p:cNvPicPr>
              <a:picLocks noChangeAspect="1"/>
            </p:cNvPicPr>
            <p:nvPr/>
          </p:nvPicPr>
          <p:blipFill>
            <a:blip r:embed="rId3"/>
            <a:stretch>
              <a:fillRect/>
            </a:stretch>
          </p:blipFill>
          <p:spPr>
            <a:xfrm>
              <a:off x="0" y="191960"/>
              <a:ext cx="3491170" cy="6329689"/>
            </a:xfrm>
            <a:prstGeom prst="rect">
              <a:avLst/>
            </a:prstGeom>
            <a:ln w="12700" cap="flat">
              <a:noFill/>
              <a:miter lim="400000"/>
            </a:ln>
            <a:effectLst/>
          </p:spPr>
        </p:pic>
        <p:pic>
          <p:nvPicPr>
            <p:cNvPr id="381" name="image2.png"/>
            <p:cNvPicPr>
              <a:picLocks noChangeAspect="1"/>
            </p:cNvPicPr>
            <p:nvPr/>
          </p:nvPicPr>
          <p:blipFill>
            <a:blip r:embed="rId4"/>
            <a:stretch>
              <a:fillRect/>
            </a:stretch>
          </p:blipFill>
          <p:spPr>
            <a:xfrm>
              <a:off x="4996120" y="342466"/>
              <a:ext cx="3215435" cy="6110325"/>
            </a:xfrm>
            <a:prstGeom prst="rect">
              <a:avLst/>
            </a:prstGeom>
            <a:ln w="12700" cap="flat">
              <a:noFill/>
              <a:miter lim="400000"/>
            </a:ln>
            <a:effectLst/>
          </p:spPr>
        </p:pic>
        <p:pic>
          <p:nvPicPr>
            <p:cNvPr id="382" name="image3.png"/>
            <p:cNvPicPr>
              <a:picLocks noChangeAspect="1"/>
            </p:cNvPicPr>
            <p:nvPr/>
          </p:nvPicPr>
          <p:blipFill>
            <a:blip r:embed="rId5"/>
            <a:stretch>
              <a:fillRect/>
            </a:stretch>
          </p:blipFill>
          <p:spPr>
            <a:xfrm>
              <a:off x="7629733" y="191960"/>
              <a:ext cx="2811270" cy="6450933"/>
            </a:xfrm>
            <a:prstGeom prst="rect">
              <a:avLst/>
            </a:prstGeom>
            <a:ln w="12700" cap="flat">
              <a:noFill/>
              <a:miter lim="400000"/>
            </a:ln>
            <a:effectLst/>
          </p:spPr>
        </p:pic>
        <p:pic>
          <p:nvPicPr>
            <p:cNvPr id="383" name="image4.png"/>
            <p:cNvPicPr>
              <a:picLocks noChangeAspect="1"/>
            </p:cNvPicPr>
            <p:nvPr/>
          </p:nvPicPr>
          <p:blipFill>
            <a:blip r:embed="rId6"/>
            <a:stretch>
              <a:fillRect/>
            </a:stretch>
          </p:blipFill>
          <p:spPr>
            <a:xfrm>
              <a:off x="10923571" y="2995616"/>
              <a:ext cx="2343953" cy="3515931"/>
            </a:xfrm>
            <a:prstGeom prst="rect">
              <a:avLst/>
            </a:prstGeom>
            <a:ln w="12700" cap="flat">
              <a:noFill/>
              <a:miter lim="400000"/>
            </a:ln>
            <a:effectLst/>
          </p:spPr>
        </p:pic>
        <p:pic>
          <p:nvPicPr>
            <p:cNvPr id="384" name="image5.png"/>
            <p:cNvPicPr>
              <a:picLocks noChangeAspect="1"/>
            </p:cNvPicPr>
            <p:nvPr/>
          </p:nvPicPr>
          <p:blipFill>
            <a:blip r:embed="rId7"/>
            <a:stretch>
              <a:fillRect/>
            </a:stretch>
          </p:blipFill>
          <p:spPr>
            <a:xfrm>
              <a:off x="2415394" y="0"/>
              <a:ext cx="3000255" cy="6329689"/>
            </a:xfrm>
            <a:prstGeom prst="rect">
              <a:avLst/>
            </a:prstGeom>
            <a:ln w="12700" cap="flat">
              <a:noFill/>
              <a:miter lim="400000"/>
            </a:ln>
            <a:effectLst/>
          </p:spPr>
        </p:pic>
        <p:pic>
          <p:nvPicPr>
            <p:cNvPr id="385" name="image6.png"/>
            <p:cNvPicPr>
              <a:picLocks noChangeAspect="1"/>
            </p:cNvPicPr>
            <p:nvPr/>
          </p:nvPicPr>
          <p:blipFill>
            <a:blip r:embed="rId8"/>
            <a:stretch>
              <a:fillRect/>
            </a:stretch>
          </p:blipFill>
          <p:spPr>
            <a:xfrm>
              <a:off x="4125285" y="3185610"/>
              <a:ext cx="2580727" cy="6651872"/>
            </a:xfrm>
            <a:prstGeom prst="rect">
              <a:avLst/>
            </a:prstGeom>
            <a:ln w="12700" cap="flat">
              <a:noFill/>
              <a:miter lim="400000"/>
            </a:ln>
            <a:effectLst/>
          </p:spPr>
        </p:pic>
        <p:pic>
          <p:nvPicPr>
            <p:cNvPr id="386" name="image7.png"/>
            <p:cNvPicPr>
              <a:picLocks noChangeAspect="1"/>
            </p:cNvPicPr>
            <p:nvPr/>
          </p:nvPicPr>
          <p:blipFill>
            <a:blip r:embed="rId9"/>
            <a:stretch>
              <a:fillRect/>
            </a:stretch>
          </p:blipFill>
          <p:spPr>
            <a:xfrm>
              <a:off x="90521" y="3709909"/>
              <a:ext cx="2122801" cy="6169081"/>
            </a:xfrm>
            <a:prstGeom prst="rect">
              <a:avLst/>
            </a:prstGeom>
            <a:ln w="12700" cap="flat">
              <a:noFill/>
              <a:miter lim="400000"/>
            </a:ln>
            <a:effectLst/>
          </p:spPr>
        </p:pic>
        <p:pic>
          <p:nvPicPr>
            <p:cNvPr id="387" name="image8.png"/>
            <p:cNvPicPr>
              <a:picLocks noChangeAspect="1"/>
            </p:cNvPicPr>
            <p:nvPr/>
          </p:nvPicPr>
          <p:blipFill>
            <a:blip r:embed="rId10"/>
            <a:stretch>
              <a:fillRect/>
            </a:stretch>
          </p:blipFill>
          <p:spPr>
            <a:xfrm>
              <a:off x="6075153" y="2394387"/>
              <a:ext cx="3012431" cy="7420866"/>
            </a:xfrm>
            <a:prstGeom prst="rect">
              <a:avLst/>
            </a:prstGeom>
            <a:ln w="12700" cap="flat">
              <a:noFill/>
              <a:miter lim="400000"/>
            </a:ln>
            <a:effectLst/>
          </p:spPr>
        </p:pic>
        <p:sp>
          <p:nvSpPr>
            <p:cNvPr id="388" name="Shape 388"/>
            <p:cNvSpPr/>
            <p:nvPr/>
          </p:nvSpPr>
          <p:spPr>
            <a:xfrm>
              <a:off x="16231699" y="3332121"/>
              <a:ext cx="4312651" cy="8986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08" tIns="45708" rIns="45708" bIns="45708" numCol="1" anchor="t">
              <a:noAutofit/>
            </a:bodyPr>
            <a:lstStyle>
              <a:lvl1pPr algn="l" defTabSz="914400">
                <a:buSzPct val="100000"/>
                <a:buFont typeface="Arial"/>
                <a:buChar char="•"/>
                <a:defRPr sz="3800">
                  <a:latin typeface="Helvetica Neue Light"/>
                  <a:ea typeface="Helvetica Neue Light"/>
                  <a:cs typeface="Helvetica Neue Light"/>
                  <a:sym typeface="Helvetica Neue Light"/>
                </a:defRPr>
              </a:lvl1pPr>
            </a:lstStyle>
            <a:p>
              <a:r>
                <a:rPr sz="1900"/>
                <a:t> missing data</a:t>
              </a:r>
            </a:p>
          </p:txBody>
        </p:sp>
        <p:sp>
          <p:nvSpPr>
            <p:cNvPr id="389" name="Shape 389"/>
            <p:cNvSpPr/>
            <p:nvPr/>
          </p:nvSpPr>
          <p:spPr>
            <a:xfrm>
              <a:off x="16267445" y="6104109"/>
              <a:ext cx="6251514" cy="8986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08" tIns="45708" rIns="45708" bIns="45708" numCol="1" anchor="t">
              <a:noAutofit/>
            </a:bodyPr>
            <a:lstStyle>
              <a:lvl1pPr algn="l" defTabSz="914400">
                <a:buSzPct val="100000"/>
                <a:buFont typeface="Arial"/>
                <a:buChar char="•"/>
                <a:defRPr sz="3800">
                  <a:latin typeface="Helvetica Neue Light"/>
                  <a:ea typeface="Helvetica Neue Light"/>
                  <a:cs typeface="Helvetica Neue Light"/>
                  <a:sym typeface="Helvetica Neue Light"/>
                </a:defRPr>
              </a:lvl1pPr>
            </a:lstStyle>
            <a:p>
              <a:r>
                <a:rPr sz="1900"/>
                <a:t> self contacts</a:t>
              </a:r>
            </a:p>
          </p:txBody>
        </p:sp>
        <p:sp>
          <p:nvSpPr>
            <p:cNvPr id="390" name="Shape 390"/>
            <p:cNvSpPr/>
            <p:nvPr/>
          </p:nvSpPr>
          <p:spPr>
            <a:xfrm>
              <a:off x="14038871" y="2719883"/>
              <a:ext cx="2147937" cy="2147937"/>
            </a:xfrm>
            <a:prstGeom prst="rect">
              <a:avLst/>
            </a:prstGeom>
            <a:noFill/>
            <a:ln w="12700" cap="flat">
              <a:solidFill>
                <a:srgbClr val="000000"/>
              </a:solidFill>
              <a:prstDash val="solid"/>
              <a:round/>
            </a:ln>
            <a:effectLst>
              <a:outerShdw blurRad="63500" dist="25400" dir="5400000" rotWithShape="0">
                <a:srgbClr val="000000">
                  <a:alpha val="35000"/>
                </a:srgbClr>
              </a:outerShdw>
            </a:effectLst>
          </p:spPr>
          <p:txBody>
            <a:bodyPr wrap="square" lIns="45708" tIns="45708" rIns="45708" bIns="45708" numCol="1" anchor="ctr">
              <a:noAutofit/>
            </a:bodyPr>
            <a:lstStyle/>
            <a:p>
              <a:pPr defTabSz="457109">
                <a:defRPr sz="3200">
                  <a:solidFill>
                    <a:srgbClr val="FFFFFF"/>
                  </a:solidFill>
                  <a:latin typeface="Calibri"/>
                  <a:ea typeface="Calibri"/>
                  <a:cs typeface="Calibri"/>
                  <a:sym typeface="Calibri"/>
                </a:defRPr>
              </a:pPr>
              <a:endParaRPr sz="1600"/>
            </a:p>
          </p:txBody>
        </p:sp>
        <p:pic>
          <p:nvPicPr>
            <p:cNvPr id="391" name="image9.png"/>
            <p:cNvPicPr>
              <a:picLocks noChangeAspect="1"/>
            </p:cNvPicPr>
            <p:nvPr/>
          </p:nvPicPr>
          <p:blipFill>
            <a:blip r:embed="rId11"/>
            <a:stretch>
              <a:fillRect/>
            </a:stretch>
          </p:blipFill>
          <p:spPr>
            <a:xfrm>
              <a:off x="14031746" y="2719883"/>
              <a:ext cx="2008949" cy="2147935"/>
            </a:xfrm>
            <a:prstGeom prst="rect">
              <a:avLst/>
            </a:prstGeom>
            <a:ln w="12700" cap="flat">
              <a:noFill/>
              <a:miter lim="400000"/>
            </a:ln>
            <a:effectLst/>
          </p:spPr>
        </p:pic>
        <p:pic>
          <p:nvPicPr>
            <p:cNvPr id="392" name="image10.png"/>
            <p:cNvPicPr>
              <a:picLocks noChangeAspect="1"/>
            </p:cNvPicPr>
            <p:nvPr/>
          </p:nvPicPr>
          <p:blipFill>
            <a:blip r:embed="rId12"/>
            <a:stretch>
              <a:fillRect/>
            </a:stretch>
          </p:blipFill>
          <p:spPr>
            <a:xfrm>
              <a:off x="14074618" y="5374001"/>
              <a:ext cx="2163479" cy="2156682"/>
            </a:xfrm>
            <a:prstGeom prst="rect">
              <a:avLst/>
            </a:prstGeom>
            <a:ln w="12700" cap="flat">
              <a:noFill/>
              <a:miter lim="400000"/>
            </a:ln>
            <a:effectLst/>
          </p:spPr>
        </p:pic>
        <p:pic>
          <p:nvPicPr>
            <p:cNvPr id="393" name="image12.png"/>
            <p:cNvPicPr>
              <a:picLocks noChangeAspect="1"/>
            </p:cNvPicPr>
            <p:nvPr/>
          </p:nvPicPr>
          <p:blipFill>
            <a:blip r:embed="rId13"/>
            <a:stretch>
              <a:fillRect/>
            </a:stretch>
          </p:blipFill>
          <p:spPr>
            <a:xfrm>
              <a:off x="1435050" y="5886017"/>
              <a:ext cx="2712570" cy="3929237"/>
            </a:xfrm>
            <a:prstGeom prst="rect">
              <a:avLst/>
            </a:prstGeom>
            <a:ln w="12700" cap="flat">
              <a:noFill/>
              <a:miter lim="400000"/>
            </a:ln>
            <a:effectLst/>
          </p:spPr>
        </p:pic>
        <p:pic>
          <p:nvPicPr>
            <p:cNvPr id="394" name="image13.png"/>
            <p:cNvPicPr>
              <a:picLocks noChangeAspect="1"/>
            </p:cNvPicPr>
            <p:nvPr/>
          </p:nvPicPr>
          <p:blipFill>
            <a:blip r:embed="rId14"/>
            <a:stretch>
              <a:fillRect/>
            </a:stretch>
          </p:blipFill>
          <p:spPr>
            <a:xfrm>
              <a:off x="8562193" y="3187632"/>
              <a:ext cx="3752808" cy="6647830"/>
            </a:xfrm>
            <a:prstGeom prst="rect">
              <a:avLst/>
            </a:prstGeom>
            <a:ln w="12700" cap="flat">
              <a:noFill/>
              <a:miter lim="400000"/>
            </a:ln>
            <a:effectLst/>
          </p:spPr>
        </p:pic>
        <p:sp>
          <p:nvSpPr>
            <p:cNvPr id="395" name="Shape 395"/>
            <p:cNvSpPr/>
            <p:nvPr/>
          </p:nvSpPr>
          <p:spPr>
            <a:xfrm>
              <a:off x="14097807" y="5382746"/>
              <a:ext cx="2147937" cy="2147937"/>
            </a:xfrm>
            <a:prstGeom prst="rect">
              <a:avLst/>
            </a:prstGeom>
            <a:noFill/>
            <a:ln w="12700" cap="flat">
              <a:solidFill>
                <a:srgbClr val="000000"/>
              </a:solidFill>
              <a:prstDash val="solid"/>
              <a:round/>
            </a:ln>
            <a:effectLst>
              <a:outerShdw blurRad="63500" dist="25400" dir="5400000" rotWithShape="0">
                <a:srgbClr val="000000">
                  <a:alpha val="35000"/>
                </a:srgbClr>
              </a:outerShdw>
            </a:effectLst>
          </p:spPr>
          <p:txBody>
            <a:bodyPr wrap="square" lIns="45708" tIns="45708" rIns="45708" bIns="45708" numCol="1" anchor="ctr">
              <a:noAutofit/>
            </a:bodyPr>
            <a:lstStyle/>
            <a:p>
              <a:pPr defTabSz="457109">
                <a:defRPr sz="3200">
                  <a:solidFill>
                    <a:srgbClr val="FFFFFF"/>
                  </a:solidFill>
                  <a:latin typeface="Calibri"/>
                  <a:ea typeface="Calibri"/>
                  <a:cs typeface="Calibri"/>
                  <a:sym typeface="Calibri"/>
                </a:defRPr>
              </a:pPr>
              <a:endParaRPr sz="1600"/>
            </a:p>
          </p:txBody>
        </p:sp>
        <p:sp>
          <p:nvSpPr>
            <p:cNvPr id="396" name="Shape 396"/>
            <p:cNvSpPr/>
            <p:nvPr/>
          </p:nvSpPr>
          <p:spPr>
            <a:xfrm flipH="1">
              <a:off x="7792057" y="6456714"/>
              <a:ext cx="6305752" cy="1073968"/>
            </a:xfrm>
            <a:prstGeom prst="line">
              <a:avLst/>
            </a:prstGeom>
            <a:noFill/>
            <a:ln w="25400" cap="flat">
              <a:solidFill>
                <a:srgbClr val="000000"/>
              </a:solidFill>
              <a:prstDash val="solid"/>
              <a:round/>
            </a:ln>
            <a:effectLst>
              <a:outerShdw blurRad="63500" dist="25400" dir="5400000" rotWithShape="0">
                <a:srgbClr val="000000">
                  <a:alpha val="38000"/>
                </a:srgbClr>
              </a:outerShdw>
            </a:effectLst>
          </p:spPr>
          <p:txBody>
            <a:bodyPr wrap="square" lIns="45708" tIns="45708" rIns="45708" bIns="45708" numCol="1" anchor="t">
              <a:noAutofit/>
            </a:bodyPr>
            <a:lstStyle/>
            <a:p>
              <a:pPr algn="l" defTabSz="457109">
                <a:defRPr sz="3200">
                  <a:latin typeface="Calibri"/>
                  <a:ea typeface="Calibri"/>
                  <a:cs typeface="Calibri"/>
                  <a:sym typeface="Calibri"/>
                </a:defRPr>
              </a:pPr>
              <a:endParaRPr sz="1600"/>
            </a:p>
          </p:txBody>
        </p:sp>
        <p:sp>
          <p:nvSpPr>
            <p:cNvPr id="397" name="Shape 397"/>
            <p:cNvSpPr/>
            <p:nvPr/>
          </p:nvSpPr>
          <p:spPr>
            <a:xfrm>
              <a:off x="17033999" y="8256311"/>
              <a:ext cx="3546097" cy="15957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08" tIns="45708" rIns="45708" bIns="45708" numCol="1" anchor="t">
              <a:noAutofit/>
            </a:bodyPr>
            <a:lstStyle/>
            <a:p>
              <a:pPr algn="l" defTabSz="457109">
                <a:buSzPct val="100000"/>
                <a:buFont typeface="Arial"/>
                <a:buChar char="•"/>
                <a:defRPr sz="3800">
                  <a:latin typeface="Helvetica Neue Light"/>
                  <a:ea typeface="Helvetica Neue Light"/>
                  <a:cs typeface="Helvetica Neue Light"/>
                  <a:sym typeface="Helvetica Neue Light"/>
                </a:defRPr>
              </a:pPr>
              <a:r>
                <a:rPr sz="1900"/>
                <a:t> varying</a:t>
              </a:r>
            </a:p>
            <a:p>
              <a:pPr algn="l" defTabSz="457109">
                <a:defRPr sz="3800">
                  <a:latin typeface="Helvetica Neue Light"/>
                  <a:ea typeface="Helvetica Neue Light"/>
                  <a:cs typeface="Helvetica Neue Light"/>
                  <a:sym typeface="Helvetica Neue Light"/>
                </a:defRPr>
              </a:pPr>
              <a:r>
                <a:rPr sz="1900"/>
                <a:t>  topology</a:t>
              </a:r>
            </a:p>
          </p:txBody>
        </p:sp>
        <p:pic>
          <p:nvPicPr>
            <p:cNvPr id="398" name="image14.png"/>
            <p:cNvPicPr>
              <a:picLocks noChangeAspect="1"/>
            </p:cNvPicPr>
            <p:nvPr/>
          </p:nvPicPr>
          <p:blipFill>
            <a:blip r:embed="rId15"/>
            <a:stretch>
              <a:fillRect/>
            </a:stretch>
          </p:blipFill>
          <p:spPr>
            <a:xfrm>
              <a:off x="14627598" y="8346602"/>
              <a:ext cx="2331567" cy="2118267"/>
            </a:xfrm>
            <a:prstGeom prst="rect">
              <a:avLst/>
            </a:prstGeom>
            <a:ln w="12700" cap="flat">
              <a:noFill/>
              <a:miter lim="400000"/>
            </a:ln>
            <a:effectLst/>
          </p:spPr>
        </p:pic>
        <p:pic>
          <p:nvPicPr>
            <p:cNvPr id="399" name="image15.png"/>
            <p:cNvPicPr>
              <a:picLocks noChangeAspect="1"/>
            </p:cNvPicPr>
            <p:nvPr/>
          </p:nvPicPr>
          <p:blipFill>
            <a:blip r:embed="rId16"/>
            <a:stretch>
              <a:fillRect/>
            </a:stretch>
          </p:blipFill>
          <p:spPr>
            <a:xfrm>
              <a:off x="12620772" y="7731053"/>
              <a:ext cx="2175268" cy="2197770"/>
            </a:xfrm>
            <a:prstGeom prst="rect">
              <a:avLst/>
            </a:prstGeom>
            <a:ln w="12700" cap="flat">
              <a:noFill/>
              <a:miter lim="400000"/>
            </a:ln>
            <a:effectLst/>
          </p:spPr>
        </p:pic>
        <p:sp>
          <p:nvSpPr>
            <p:cNvPr id="400" name="Shape 400"/>
            <p:cNvSpPr/>
            <p:nvPr/>
          </p:nvSpPr>
          <p:spPr>
            <a:xfrm>
              <a:off x="12654146" y="7731053"/>
              <a:ext cx="2147937" cy="2147937"/>
            </a:xfrm>
            <a:prstGeom prst="rect">
              <a:avLst/>
            </a:prstGeom>
            <a:noFill/>
            <a:ln w="12700" cap="flat">
              <a:solidFill>
                <a:srgbClr val="000000"/>
              </a:solidFill>
              <a:prstDash val="solid"/>
              <a:round/>
            </a:ln>
            <a:effectLst>
              <a:outerShdw blurRad="63500" dist="25400" dir="5400000" rotWithShape="0">
                <a:srgbClr val="000000">
                  <a:alpha val="35000"/>
                </a:srgbClr>
              </a:outerShdw>
            </a:effectLst>
          </p:spPr>
          <p:txBody>
            <a:bodyPr wrap="square" lIns="45708" tIns="45708" rIns="45708" bIns="45708" numCol="1" anchor="ctr">
              <a:noAutofit/>
            </a:bodyPr>
            <a:lstStyle/>
            <a:p>
              <a:pPr defTabSz="457109">
                <a:defRPr sz="3200">
                  <a:solidFill>
                    <a:srgbClr val="FFFFFF"/>
                  </a:solidFill>
                  <a:latin typeface="Calibri"/>
                  <a:ea typeface="Calibri"/>
                  <a:cs typeface="Calibri"/>
                  <a:sym typeface="Calibri"/>
                </a:defRPr>
              </a:pPr>
              <a:endParaRPr sz="1600"/>
            </a:p>
          </p:txBody>
        </p:sp>
        <p:sp>
          <p:nvSpPr>
            <p:cNvPr id="401" name="Shape 401"/>
            <p:cNvSpPr/>
            <p:nvPr/>
          </p:nvSpPr>
          <p:spPr>
            <a:xfrm>
              <a:off x="14852600" y="8316931"/>
              <a:ext cx="2147937" cy="2147937"/>
            </a:xfrm>
            <a:prstGeom prst="rect">
              <a:avLst/>
            </a:prstGeom>
            <a:noFill/>
            <a:ln w="12700" cap="flat">
              <a:solidFill>
                <a:srgbClr val="000000"/>
              </a:solidFill>
              <a:prstDash val="solid"/>
              <a:round/>
            </a:ln>
            <a:effectLst>
              <a:outerShdw blurRad="63500" dist="25400" dir="5400000" rotWithShape="0">
                <a:srgbClr val="000000">
                  <a:alpha val="35000"/>
                </a:srgbClr>
              </a:outerShdw>
            </a:effectLst>
          </p:spPr>
          <p:txBody>
            <a:bodyPr wrap="square" lIns="45708" tIns="45708" rIns="45708" bIns="45708" numCol="1" anchor="ctr">
              <a:noAutofit/>
            </a:bodyPr>
            <a:lstStyle/>
            <a:p>
              <a:pPr defTabSz="457109">
                <a:defRPr sz="3200">
                  <a:solidFill>
                    <a:srgbClr val="FFFFFF"/>
                  </a:solidFill>
                  <a:latin typeface="Calibri"/>
                  <a:ea typeface="Calibri"/>
                  <a:cs typeface="Calibri"/>
                  <a:sym typeface="Calibri"/>
                </a:defRPr>
              </a:pPr>
              <a:endParaRPr sz="1600"/>
            </a:p>
          </p:txBody>
        </p:sp>
      </p:grpSp>
      <p:sp>
        <p:nvSpPr>
          <p:cNvPr id="403" name="Shape 403"/>
          <p:cNvSpPr>
            <a:spLocks noGrp="1"/>
          </p:cNvSpPr>
          <p:nvPr>
            <p:ph type="title"/>
          </p:nvPr>
        </p:nvSpPr>
        <p:spPr>
          <a:prstGeom prst="rect">
            <a:avLst/>
          </a:prstGeom>
        </p:spPr>
        <p:txBody>
          <a:bodyPr lIns="35709" tIns="35709" rIns="35709" bIns="35709" anchor="ctr">
            <a:normAutofit/>
          </a:bodyPr>
          <a:lstStyle>
            <a:lvl1pPr defTabSz="821531">
              <a:defRPr sz="11200">
                <a:latin typeface="+mn-lt"/>
                <a:ea typeface="+mn-ea"/>
                <a:cs typeface="+mn-cs"/>
                <a:sym typeface="Helvetica Light"/>
              </a:defRPr>
            </a:lvl1pPr>
          </a:lstStyle>
          <a:p>
            <a:r>
              <a:rPr sz="4400" dirty="0">
                <a:latin typeface="Calibri Light" panose="020F0302020204030204" pitchFamily="34" charset="0"/>
                <a:cs typeface="Calibri Light" panose="020F0302020204030204" pitchFamily="34" charset="0"/>
              </a:rPr>
              <a:t>Scans</a:t>
            </a:r>
          </a:p>
        </p:txBody>
      </p:sp>
      <p:sp>
        <p:nvSpPr>
          <p:cNvPr id="2" name="Slide Number Placeholder 1">
            <a:extLst>
              <a:ext uri="{FF2B5EF4-FFF2-40B4-BE49-F238E27FC236}">
                <a16:creationId xmlns:a16="http://schemas.microsoft.com/office/drawing/2014/main" id="{C75D69E5-8BC4-B548-8FBC-539B77E7D00F}"/>
              </a:ext>
            </a:extLst>
          </p:cNvPr>
          <p:cNvSpPr>
            <a:spLocks noGrp="1"/>
          </p:cNvSpPr>
          <p:nvPr>
            <p:ph type="sldNum" sz="quarter" idx="12"/>
          </p:nvPr>
        </p:nvSpPr>
        <p:spPr/>
        <p:txBody>
          <a:bodyPr/>
          <a:lstStyle/>
          <a:p>
            <a:fld id="{86CB4B4D-7CA3-9044-876B-883B54F8677D}" type="slidenum">
              <a:rPr lang="de-DE" smtClean="0"/>
              <a:t>25</a:t>
            </a:fld>
            <a:endParaRPr lang="de-DE"/>
          </a:p>
        </p:txBody>
      </p:sp>
    </p:spTree>
    <p:extLst>
      <p:ext uri="{BB962C8B-B14F-4D97-AF65-F5344CB8AC3E}">
        <p14:creationId xmlns:p14="http://schemas.microsoft.com/office/powerpoint/2010/main" val="644605751"/>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 name="Shape 1952"/>
          <p:cNvSpPr>
            <a:spLocks noGrp="1"/>
          </p:cNvSpPr>
          <p:nvPr>
            <p:ph type="title"/>
          </p:nvPr>
        </p:nvSpPr>
        <p:spPr>
          <a:prstGeom prst="rect">
            <a:avLst/>
          </a:prstGeom>
        </p:spPr>
        <p:txBody>
          <a:bodyPr/>
          <a:lstStyle/>
          <a:p>
            <a:r>
              <a:t>Training</a:t>
            </a:r>
          </a:p>
        </p:txBody>
      </p:sp>
      <p:sp>
        <p:nvSpPr>
          <p:cNvPr id="2" name="Slide Number Placeholder 1">
            <a:extLst>
              <a:ext uri="{FF2B5EF4-FFF2-40B4-BE49-F238E27FC236}">
                <a16:creationId xmlns:a16="http://schemas.microsoft.com/office/drawing/2014/main" id="{34925323-D2BD-A24D-A250-2EAA280AD7A0}"/>
              </a:ext>
            </a:extLst>
          </p:cNvPr>
          <p:cNvSpPr>
            <a:spLocks noGrp="1"/>
          </p:cNvSpPr>
          <p:nvPr>
            <p:ph type="sldNum" sz="quarter" idx="12"/>
          </p:nvPr>
        </p:nvSpPr>
        <p:spPr/>
        <p:txBody>
          <a:bodyPr/>
          <a:lstStyle/>
          <a:p>
            <a:fld id="{86CB4B4D-7CA3-9044-876B-883B54F8677D}" type="slidenum">
              <a:rPr lang="de-DE" smtClean="0"/>
              <a:t>26</a:t>
            </a:fld>
            <a:endParaRPr lang="de-DE"/>
          </a:p>
        </p:txBody>
      </p:sp>
      <p:pic>
        <p:nvPicPr>
          <p:cNvPr id="1953" name="pasted-image.pdf"/>
          <p:cNvPicPr>
            <a:picLocks noChangeAspect="1"/>
          </p:cNvPicPr>
          <p:nvPr/>
        </p:nvPicPr>
        <p:blipFill>
          <a:blip r:embed="rId3"/>
          <a:stretch>
            <a:fillRect/>
          </a:stretch>
        </p:blipFill>
        <p:spPr>
          <a:xfrm>
            <a:off x="1481319" y="1162425"/>
            <a:ext cx="9329067" cy="1183965"/>
          </a:xfrm>
          <a:prstGeom prst="rect">
            <a:avLst/>
          </a:prstGeom>
          <a:ln w="12700">
            <a:miter lim="400000"/>
          </a:ln>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7" name="Shape 1957"/>
          <p:cNvSpPr>
            <a:spLocks noGrp="1"/>
          </p:cNvSpPr>
          <p:nvPr>
            <p:ph type="title"/>
          </p:nvPr>
        </p:nvSpPr>
        <p:spPr>
          <a:prstGeom prst="rect">
            <a:avLst/>
          </a:prstGeom>
        </p:spPr>
        <p:txBody>
          <a:bodyPr/>
          <a:lstStyle/>
          <a:p>
            <a:r>
              <a:t>Training</a:t>
            </a:r>
          </a:p>
        </p:txBody>
      </p:sp>
      <p:sp>
        <p:nvSpPr>
          <p:cNvPr id="2" name="Slide Number Placeholder 1">
            <a:extLst>
              <a:ext uri="{FF2B5EF4-FFF2-40B4-BE49-F238E27FC236}">
                <a16:creationId xmlns:a16="http://schemas.microsoft.com/office/drawing/2014/main" id="{508A16FC-5A35-4640-A1D5-1ED64997ECE0}"/>
              </a:ext>
            </a:extLst>
          </p:cNvPr>
          <p:cNvSpPr>
            <a:spLocks noGrp="1"/>
          </p:cNvSpPr>
          <p:nvPr>
            <p:ph type="sldNum" sz="quarter" idx="12"/>
          </p:nvPr>
        </p:nvSpPr>
        <p:spPr/>
        <p:txBody>
          <a:bodyPr/>
          <a:lstStyle/>
          <a:p>
            <a:fld id="{86CB4B4D-7CA3-9044-876B-883B54F8677D}" type="slidenum">
              <a:rPr lang="de-DE" smtClean="0"/>
              <a:t>27</a:t>
            </a:fld>
            <a:endParaRPr lang="de-DE"/>
          </a:p>
        </p:txBody>
      </p:sp>
      <p:grpSp>
        <p:nvGrpSpPr>
          <p:cNvPr id="1964" name="Group 1964"/>
          <p:cNvGrpSpPr/>
          <p:nvPr/>
        </p:nvGrpSpPr>
        <p:grpSpPr>
          <a:xfrm>
            <a:off x="1397978" y="1162425"/>
            <a:ext cx="9412408" cy="2037140"/>
            <a:chOff x="39092" y="0"/>
            <a:chExt cx="18829718" cy="4075340"/>
          </a:xfrm>
        </p:grpSpPr>
        <p:sp>
          <p:nvSpPr>
            <p:cNvPr id="1958" name="Shape 1958"/>
            <p:cNvSpPr/>
            <p:nvPr/>
          </p:nvSpPr>
          <p:spPr>
            <a:xfrm>
              <a:off x="39092" y="1032"/>
              <a:ext cx="964921" cy="1482037"/>
            </a:xfrm>
            <a:prstGeom prst="roundRect">
              <a:avLst>
                <a:gd name="adj" fmla="val 34179"/>
              </a:avLst>
            </a:prstGeom>
            <a:solidFill>
              <a:schemeClr val="accent3"/>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pic>
          <p:nvPicPr>
            <p:cNvPr id="1959" name="pasted-image.pdf"/>
            <p:cNvPicPr>
              <a:picLocks noChangeAspect="1"/>
            </p:cNvPicPr>
            <p:nvPr/>
          </p:nvPicPr>
          <p:blipFill>
            <a:blip r:embed="rId3"/>
            <a:stretch>
              <a:fillRect/>
            </a:stretch>
          </p:blipFill>
          <p:spPr>
            <a:xfrm>
              <a:off x="205816" y="0"/>
              <a:ext cx="18662995" cy="2368546"/>
            </a:xfrm>
            <a:prstGeom prst="rect">
              <a:avLst/>
            </a:prstGeom>
            <a:ln w="12700" cap="flat">
              <a:noFill/>
              <a:miter lim="400000"/>
            </a:ln>
            <a:effectLst/>
          </p:spPr>
        </p:pic>
        <p:grpSp>
          <p:nvGrpSpPr>
            <p:cNvPr id="1963" name="Group 1963"/>
            <p:cNvGrpSpPr/>
            <p:nvPr/>
          </p:nvGrpSpPr>
          <p:grpSpPr>
            <a:xfrm>
              <a:off x="39092" y="1474136"/>
              <a:ext cx="9234383" cy="2601205"/>
              <a:chOff x="0" y="0"/>
              <a:chExt cx="9234382" cy="2601204"/>
            </a:xfrm>
          </p:grpSpPr>
          <p:sp>
            <p:nvSpPr>
              <p:cNvPr id="1960" name="Shape 1960"/>
              <p:cNvSpPr/>
              <p:nvPr/>
            </p:nvSpPr>
            <p:spPr>
              <a:xfrm flipV="1">
                <a:off x="482460" y="-1"/>
                <a:ext cx="1" cy="1121319"/>
              </a:xfrm>
              <a:prstGeom prst="line">
                <a:avLst/>
              </a:prstGeom>
              <a:noFill/>
              <a:ln w="114300" cap="flat">
                <a:solidFill>
                  <a:schemeClr val="accent3">
                    <a:alpha val="30000"/>
                  </a:schemeClr>
                </a:solidFill>
                <a:prstDash val="solid"/>
                <a:miter lim="400000"/>
              </a:ln>
              <a:effectLst/>
            </p:spPr>
            <p:txBody>
              <a:bodyPr wrap="square" lIns="35709" tIns="35709" rIns="35709" bIns="35709" numCol="1" anchor="ctr">
                <a:noAutofit/>
              </a:bodyPr>
              <a:lstStyle/>
              <a:p>
                <a:pPr>
                  <a:defRPr sz="3200"/>
                </a:pPr>
                <a:endParaRPr sz="1600"/>
              </a:p>
            </p:txBody>
          </p:sp>
          <p:sp>
            <p:nvSpPr>
              <p:cNvPr id="1961" name="Shape 1961"/>
              <p:cNvSpPr/>
              <p:nvPr/>
            </p:nvSpPr>
            <p:spPr>
              <a:xfrm>
                <a:off x="0" y="1119168"/>
                <a:ext cx="9234383" cy="1482037"/>
              </a:xfrm>
              <a:prstGeom prst="roundRect">
                <a:avLst>
                  <a:gd name="adj" fmla="val 22253"/>
                </a:avLst>
              </a:prstGeom>
              <a:solidFill>
                <a:schemeClr val="accent3">
                  <a:alpha val="37054"/>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1962" name="Shape 1962"/>
              <p:cNvSpPr/>
              <p:nvPr/>
            </p:nvSpPr>
            <p:spPr>
              <a:xfrm>
                <a:off x="83060" y="1304224"/>
                <a:ext cx="9068262" cy="1113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a:solidFill>
                      <a:schemeClr val="accent3">
                        <a:hueOff val="-546623"/>
                        <a:satOff val="7767"/>
                        <a:lumOff val="-14512"/>
                      </a:schemeClr>
                    </a:solidFill>
                  </a:defRPr>
                </a:lvl1pPr>
              </a:lstStyle>
              <a:p>
                <a:pPr algn="l"/>
                <a:r>
                  <a:rPr sz="2400" dirty="0"/>
                  <a:t>Parameters to be learned</a:t>
                </a:r>
              </a:p>
            </p:txBody>
          </p:sp>
        </p:grpSp>
      </p:gr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8" name="Shape 1968"/>
          <p:cNvSpPr>
            <a:spLocks noGrp="1"/>
          </p:cNvSpPr>
          <p:nvPr>
            <p:ph type="title"/>
          </p:nvPr>
        </p:nvSpPr>
        <p:spPr>
          <a:prstGeom prst="rect">
            <a:avLst/>
          </a:prstGeom>
        </p:spPr>
        <p:txBody>
          <a:bodyPr/>
          <a:lstStyle/>
          <a:p>
            <a:r>
              <a:t>Training</a:t>
            </a:r>
          </a:p>
        </p:txBody>
      </p:sp>
      <p:sp>
        <p:nvSpPr>
          <p:cNvPr id="2" name="Slide Number Placeholder 1">
            <a:extLst>
              <a:ext uri="{FF2B5EF4-FFF2-40B4-BE49-F238E27FC236}">
                <a16:creationId xmlns:a16="http://schemas.microsoft.com/office/drawing/2014/main" id="{063B25DF-7E89-7946-B231-9B52E470AB4C}"/>
              </a:ext>
            </a:extLst>
          </p:cNvPr>
          <p:cNvSpPr>
            <a:spLocks noGrp="1"/>
          </p:cNvSpPr>
          <p:nvPr>
            <p:ph type="sldNum" sz="quarter" idx="12"/>
          </p:nvPr>
        </p:nvSpPr>
        <p:spPr/>
        <p:txBody>
          <a:bodyPr/>
          <a:lstStyle/>
          <a:p>
            <a:fld id="{86CB4B4D-7CA3-9044-876B-883B54F8677D}" type="slidenum">
              <a:rPr lang="de-DE" smtClean="0"/>
              <a:t>28</a:t>
            </a:fld>
            <a:endParaRPr lang="de-DE"/>
          </a:p>
        </p:txBody>
      </p:sp>
      <p:grpSp>
        <p:nvGrpSpPr>
          <p:cNvPr id="1980" name="Group 1980"/>
          <p:cNvGrpSpPr/>
          <p:nvPr/>
        </p:nvGrpSpPr>
        <p:grpSpPr>
          <a:xfrm>
            <a:off x="1378438" y="1162425"/>
            <a:ext cx="9431949" cy="2890316"/>
            <a:chOff x="0" y="0"/>
            <a:chExt cx="18868810" cy="5782136"/>
          </a:xfrm>
        </p:grpSpPr>
        <p:grpSp>
          <p:nvGrpSpPr>
            <p:cNvPr id="1973" name="Group 1973"/>
            <p:cNvGrpSpPr/>
            <p:nvPr/>
          </p:nvGrpSpPr>
          <p:grpSpPr>
            <a:xfrm>
              <a:off x="0" y="1032"/>
              <a:ext cx="15502646" cy="5781105"/>
              <a:chOff x="0" y="0"/>
              <a:chExt cx="15502645" cy="5781104"/>
            </a:xfrm>
          </p:grpSpPr>
          <p:sp>
            <p:nvSpPr>
              <p:cNvPr id="1969" name="Shape 1969"/>
              <p:cNvSpPr/>
              <p:nvPr/>
            </p:nvSpPr>
            <p:spPr>
              <a:xfrm>
                <a:off x="0" y="4299068"/>
                <a:ext cx="2682369" cy="1482037"/>
              </a:xfrm>
              <a:prstGeom prst="roundRect">
                <a:avLst>
                  <a:gd name="adj" fmla="val 22253"/>
                </a:avLst>
              </a:prstGeom>
              <a:solidFill>
                <a:schemeClr val="accent1">
                  <a:satOff val="-3355"/>
                  <a:lumOff val="26614"/>
                  <a:alpha val="37054"/>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1970" name="Shape 1970"/>
              <p:cNvSpPr/>
              <p:nvPr/>
            </p:nvSpPr>
            <p:spPr>
              <a:xfrm>
                <a:off x="9933072" y="0"/>
                <a:ext cx="5569574" cy="1482036"/>
              </a:xfrm>
              <a:prstGeom prst="roundRect">
                <a:avLst>
                  <a:gd name="adj" fmla="val 22253"/>
                </a:avLst>
              </a:prstGeom>
              <a:solidFill>
                <a:schemeClr val="accent1">
                  <a:satOff val="-3355"/>
                  <a:lumOff val="26614"/>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1971" name="Shape 1971"/>
              <p:cNvSpPr/>
              <p:nvPr/>
            </p:nvSpPr>
            <p:spPr>
              <a:xfrm>
                <a:off x="159573" y="4483091"/>
                <a:ext cx="2363222" cy="1113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a:solidFill>
                      <a:schemeClr val="accent1">
                        <a:hueOff val="47394"/>
                        <a:satOff val="-25753"/>
                        <a:lumOff val="-7544"/>
                      </a:schemeClr>
                    </a:solidFill>
                  </a:defRPr>
                </a:lvl1pPr>
              </a:lstStyle>
              <a:p>
                <a:pPr algn="l"/>
                <a:r>
                  <a:rPr sz="2400" dirty="0"/>
                  <a:t>Model</a:t>
                </a:r>
              </a:p>
            </p:txBody>
          </p:sp>
          <p:sp>
            <p:nvSpPr>
              <p:cNvPr id="1972" name="Shape 1972"/>
              <p:cNvSpPr/>
              <p:nvPr/>
            </p:nvSpPr>
            <p:spPr>
              <a:xfrm>
                <a:off x="2678649" y="1486027"/>
                <a:ext cx="9913822" cy="3617574"/>
              </a:xfrm>
              <a:custGeom>
                <a:avLst/>
                <a:gdLst/>
                <a:ahLst/>
                <a:cxnLst>
                  <a:cxn ang="0">
                    <a:pos x="wd2" y="hd2"/>
                  </a:cxn>
                  <a:cxn ang="5400000">
                    <a:pos x="wd2" y="hd2"/>
                  </a:cxn>
                  <a:cxn ang="10800000">
                    <a:pos x="wd2" y="hd2"/>
                  </a:cxn>
                  <a:cxn ang="16200000">
                    <a:pos x="wd2" y="hd2"/>
                  </a:cxn>
                </a:cxnLst>
                <a:rect l="0" t="0" r="r" b="b"/>
                <a:pathLst>
                  <a:path w="21539" h="21600" extrusionOk="0">
                    <a:moveTo>
                      <a:pt x="21532" y="0"/>
                    </a:moveTo>
                    <a:lnTo>
                      <a:pt x="21532" y="13864"/>
                    </a:lnTo>
                    <a:cubicBezTo>
                      <a:pt x="21600" y="16510"/>
                      <a:pt x="21146" y="19053"/>
                      <a:pt x="20343" y="20525"/>
                    </a:cubicBezTo>
                    <a:cubicBezTo>
                      <a:pt x="20052" y="21059"/>
                      <a:pt x="19725" y="21425"/>
                      <a:pt x="19381" y="21600"/>
                    </a:cubicBezTo>
                    <a:lnTo>
                      <a:pt x="0" y="21600"/>
                    </a:lnTo>
                  </a:path>
                </a:pathLst>
              </a:custGeom>
              <a:noFill/>
              <a:ln w="114300" cap="flat">
                <a:solidFill>
                  <a:schemeClr val="accent1">
                    <a:satOff val="-3355"/>
                    <a:lumOff val="26614"/>
                    <a:alpha val="30000"/>
                  </a:schemeClr>
                </a:solidFill>
                <a:prstDash val="solid"/>
                <a:miter lim="400000"/>
              </a:ln>
              <a:effectLst/>
            </p:spPr>
            <p:txBody>
              <a:bodyPr wrap="square" lIns="35709" tIns="35709" rIns="35709" bIns="35709" numCol="1" anchor="ctr">
                <a:noAutofit/>
              </a:bodyPr>
              <a:lstStyle/>
              <a:p>
                <a:pPr>
                  <a:defRPr sz="3200"/>
                </a:pPr>
                <a:endParaRPr sz="1600"/>
              </a:p>
            </p:txBody>
          </p:sp>
        </p:grpSp>
        <p:sp>
          <p:nvSpPr>
            <p:cNvPr id="1974" name="Shape 1974"/>
            <p:cNvSpPr/>
            <p:nvPr/>
          </p:nvSpPr>
          <p:spPr>
            <a:xfrm>
              <a:off x="39092" y="1032"/>
              <a:ext cx="964921" cy="1482037"/>
            </a:xfrm>
            <a:prstGeom prst="roundRect">
              <a:avLst>
                <a:gd name="adj" fmla="val 34179"/>
              </a:avLst>
            </a:prstGeom>
            <a:solidFill>
              <a:schemeClr val="accent3"/>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pic>
          <p:nvPicPr>
            <p:cNvPr id="1975" name="pasted-image.pdf"/>
            <p:cNvPicPr>
              <a:picLocks noChangeAspect="1"/>
            </p:cNvPicPr>
            <p:nvPr/>
          </p:nvPicPr>
          <p:blipFill>
            <a:blip r:embed="rId3"/>
            <a:stretch>
              <a:fillRect/>
            </a:stretch>
          </p:blipFill>
          <p:spPr>
            <a:xfrm>
              <a:off x="205816" y="0"/>
              <a:ext cx="18662995" cy="2368546"/>
            </a:xfrm>
            <a:prstGeom prst="rect">
              <a:avLst/>
            </a:prstGeom>
            <a:ln w="12700" cap="flat">
              <a:noFill/>
              <a:miter lim="400000"/>
            </a:ln>
            <a:effectLst/>
          </p:spPr>
        </p:pic>
        <p:grpSp>
          <p:nvGrpSpPr>
            <p:cNvPr id="1979" name="Group 1979"/>
            <p:cNvGrpSpPr/>
            <p:nvPr/>
          </p:nvGrpSpPr>
          <p:grpSpPr>
            <a:xfrm>
              <a:off x="39092" y="1474136"/>
              <a:ext cx="9234383" cy="2601205"/>
              <a:chOff x="0" y="0"/>
              <a:chExt cx="9234382" cy="2601204"/>
            </a:xfrm>
          </p:grpSpPr>
          <p:sp>
            <p:nvSpPr>
              <p:cNvPr id="1976" name="Shape 1976"/>
              <p:cNvSpPr/>
              <p:nvPr/>
            </p:nvSpPr>
            <p:spPr>
              <a:xfrm flipV="1">
                <a:off x="482460" y="-1"/>
                <a:ext cx="1" cy="1121319"/>
              </a:xfrm>
              <a:prstGeom prst="line">
                <a:avLst/>
              </a:prstGeom>
              <a:noFill/>
              <a:ln w="114300" cap="flat">
                <a:solidFill>
                  <a:schemeClr val="accent3">
                    <a:alpha val="30000"/>
                  </a:schemeClr>
                </a:solidFill>
                <a:prstDash val="solid"/>
                <a:miter lim="400000"/>
              </a:ln>
              <a:effectLst/>
            </p:spPr>
            <p:txBody>
              <a:bodyPr wrap="square" lIns="35709" tIns="35709" rIns="35709" bIns="35709" numCol="1" anchor="ctr">
                <a:noAutofit/>
              </a:bodyPr>
              <a:lstStyle/>
              <a:p>
                <a:pPr>
                  <a:defRPr sz="3200"/>
                </a:pPr>
                <a:endParaRPr sz="1600"/>
              </a:p>
            </p:txBody>
          </p:sp>
          <p:sp>
            <p:nvSpPr>
              <p:cNvPr id="1977" name="Shape 1977"/>
              <p:cNvSpPr/>
              <p:nvPr/>
            </p:nvSpPr>
            <p:spPr>
              <a:xfrm>
                <a:off x="0" y="1119168"/>
                <a:ext cx="9234383" cy="1482037"/>
              </a:xfrm>
              <a:prstGeom prst="roundRect">
                <a:avLst>
                  <a:gd name="adj" fmla="val 22253"/>
                </a:avLst>
              </a:prstGeom>
              <a:solidFill>
                <a:schemeClr val="accent3">
                  <a:alpha val="37054"/>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1978" name="Shape 1978"/>
              <p:cNvSpPr/>
              <p:nvPr/>
            </p:nvSpPr>
            <p:spPr>
              <a:xfrm>
                <a:off x="83060" y="1304224"/>
                <a:ext cx="9068262" cy="1113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a:solidFill>
                      <a:schemeClr val="accent3">
                        <a:hueOff val="-546623"/>
                        <a:satOff val="7767"/>
                        <a:lumOff val="-14512"/>
                      </a:schemeClr>
                    </a:solidFill>
                  </a:defRPr>
                </a:lvl1pPr>
              </a:lstStyle>
              <a:p>
                <a:pPr algn="l"/>
                <a:r>
                  <a:rPr sz="2400" dirty="0"/>
                  <a:t>Parameters to be learned</a:t>
                </a:r>
              </a:p>
            </p:txBody>
          </p:sp>
        </p:grpSp>
      </p:gr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4" name="Shape 1984"/>
          <p:cNvSpPr>
            <a:spLocks noGrp="1"/>
          </p:cNvSpPr>
          <p:nvPr>
            <p:ph type="title"/>
          </p:nvPr>
        </p:nvSpPr>
        <p:spPr>
          <a:prstGeom prst="rect">
            <a:avLst/>
          </a:prstGeom>
        </p:spPr>
        <p:txBody>
          <a:bodyPr/>
          <a:lstStyle/>
          <a:p>
            <a:r>
              <a:t>Training</a:t>
            </a:r>
          </a:p>
        </p:txBody>
      </p:sp>
      <p:sp>
        <p:nvSpPr>
          <p:cNvPr id="2" name="Slide Number Placeholder 1">
            <a:extLst>
              <a:ext uri="{FF2B5EF4-FFF2-40B4-BE49-F238E27FC236}">
                <a16:creationId xmlns:a16="http://schemas.microsoft.com/office/drawing/2014/main" id="{84020C87-07CB-1A4B-889B-C3C9ECD0170D}"/>
              </a:ext>
            </a:extLst>
          </p:cNvPr>
          <p:cNvSpPr>
            <a:spLocks noGrp="1"/>
          </p:cNvSpPr>
          <p:nvPr>
            <p:ph type="sldNum" sz="quarter" idx="12"/>
          </p:nvPr>
        </p:nvSpPr>
        <p:spPr/>
        <p:txBody>
          <a:bodyPr/>
          <a:lstStyle/>
          <a:p>
            <a:fld id="{86CB4B4D-7CA3-9044-876B-883B54F8677D}" type="slidenum">
              <a:rPr lang="de-DE" smtClean="0"/>
              <a:t>29</a:t>
            </a:fld>
            <a:endParaRPr lang="de-DE"/>
          </a:p>
        </p:txBody>
      </p:sp>
      <p:grpSp>
        <p:nvGrpSpPr>
          <p:cNvPr id="2000" name="Group 2000"/>
          <p:cNvGrpSpPr/>
          <p:nvPr/>
        </p:nvGrpSpPr>
        <p:grpSpPr>
          <a:xfrm>
            <a:off x="1378438" y="1162425"/>
            <a:ext cx="9431949" cy="3740660"/>
            <a:chOff x="0" y="0"/>
            <a:chExt cx="18868811" cy="7483268"/>
          </a:xfrm>
        </p:grpSpPr>
        <p:grpSp>
          <p:nvGrpSpPr>
            <p:cNvPr id="1989" name="Group 1989"/>
            <p:cNvGrpSpPr/>
            <p:nvPr/>
          </p:nvGrpSpPr>
          <p:grpSpPr>
            <a:xfrm>
              <a:off x="0" y="1032"/>
              <a:ext cx="15502646" cy="5781105"/>
              <a:chOff x="0" y="0"/>
              <a:chExt cx="15502645" cy="5781104"/>
            </a:xfrm>
          </p:grpSpPr>
          <p:sp>
            <p:nvSpPr>
              <p:cNvPr id="1985" name="Shape 1985"/>
              <p:cNvSpPr/>
              <p:nvPr/>
            </p:nvSpPr>
            <p:spPr>
              <a:xfrm>
                <a:off x="0" y="4299068"/>
                <a:ext cx="2682369" cy="1482037"/>
              </a:xfrm>
              <a:prstGeom prst="roundRect">
                <a:avLst>
                  <a:gd name="adj" fmla="val 22253"/>
                </a:avLst>
              </a:prstGeom>
              <a:solidFill>
                <a:schemeClr val="accent1">
                  <a:satOff val="-3355"/>
                  <a:lumOff val="26614"/>
                  <a:alpha val="37054"/>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1986" name="Shape 1986"/>
              <p:cNvSpPr/>
              <p:nvPr/>
            </p:nvSpPr>
            <p:spPr>
              <a:xfrm>
                <a:off x="9933072" y="0"/>
                <a:ext cx="5569574" cy="1482036"/>
              </a:xfrm>
              <a:prstGeom prst="roundRect">
                <a:avLst>
                  <a:gd name="adj" fmla="val 22253"/>
                </a:avLst>
              </a:prstGeom>
              <a:solidFill>
                <a:schemeClr val="accent1">
                  <a:satOff val="-3355"/>
                  <a:lumOff val="26614"/>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1987" name="Shape 1987"/>
              <p:cNvSpPr/>
              <p:nvPr/>
            </p:nvSpPr>
            <p:spPr>
              <a:xfrm>
                <a:off x="159573" y="4483091"/>
                <a:ext cx="2363222" cy="1113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a:solidFill>
                      <a:schemeClr val="accent1">
                        <a:hueOff val="47394"/>
                        <a:satOff val="-25753"/>
                        <a:lumOff val="-7544"/>
                      </a:schemeClr>
                    </a:solidFill>
                  </a:defRPr>
                </a:lvl1pPr>
              </a:lstStyle>
              <a:p>
                <a:pPr algn="l"/>
                <a:r>
                  <a:rPr sz="2400" dirty="0"/>
                  <a:t>Model</a:t>
                </a:r>
              </a:p>
            </p:txBody>
          </p:sp>
          <p:sp>
            <p:nvSpPr>
              <p:cNvPr id="1988" name="Shape 1988"/>
              <p:cNvSpPr/>
              <p:nvPr/>
            </p:nvSpPr>
            <p:spPr>
              <a:xfrm>
                <a:off x="2678649" y="1486027"/>
                <a:ext cx="9913822" cy="3617574"/>
              </a:xfrm>
              <a:custGeom>
                <a:avLst/>
                <a:gdLst/>
                <a:ahLst/>
                <a:cxnLst>
                  <a:cxn ang="0">
                    <a:pos x="wd2" y="hd2"/>
                  </a:cxn>
                  <a:cxn ang="5400000">
                    <a:pos x="wd2" y="hd2"/>
                  </a:cxn>
                  <a:cxn ang="10800000">
                    <a:pos x="wd2" y="hd2"/>
                  </a:cxn>
                  <a:cxn ang="16200000">
                    <a:pos x="wd2" y="hd2"/>
                  </a:cxn>
                </a:cxnLst>
                <a:rect l="0" t="0" r="r" b="b"/>
                <a:pathLst>
                  <a:path w="21539" h="21600" extrusionOk="0">
                    <a:moveTo>
                      <a:pt x="21532" y="0"/>
                    </a:moveTo>
                    <a:lnTo>
                      <a:pt x="21532" y="13864"/>
                    </a:lnTo>
                    <a:cubicBezTo>
                      <a:pt x="21600" y="16510"/>
                      <a:pt x="21146" y="19053"/>
                      <a:pt x="20343" y="20525"/>
                    </a:cubicBezTo>
                    <a:cubicBezTo>
                      <a:pt x="20052" y="21059"/>
                      <a:pt x="19725" y="21425"/>
                      <a:pt x="19381" y="21600"/>
                    </a:cubicBezTo>
                    <a:lnTo>
                      <a:pt x="0" y="21600"/>
                    </a:lnTo>
                  </a:path>
                </a:pathLst>
              </a:custGeom>
              <a:noFill/>
              <a:ln w="114300" cap="flat">
                <a:solidFill>
                  <a:schemeClr val="accent1">
                    <a:satOff val="-3355"/>
                    <a:lumOff val="26614"/>
                    <a:alpha val="30000"/>
                  </a:schemeClr>
                </a:solidFill>
                <a:prstDash val="solid"/>
                <a:miter lim="400000"/>
              </a:ln>
              <a:effectLst/>
            </p:spPr>
            <p:txBody>
              <a:bodyPr wrap="square" lIns="35709" tIns="35709" rIns="35709" bIns="35709" numCol="1" anchor="ctr">
                <a:noAutofit/>
              </a:bodyPr>
              <a:lstStyle/>
              <a:p>
                <a:pPr>
                  <a:defRPr sz="3200"/>
                </a:pPr>
                <a:endParaRPr sz="1600"/>
              </a:p>
            </p:txBody>
          </p:sp>
        </p:grpSp>
        <p:sp>
          <p:nvSpPr>
            <p:cNvPr id="1990" name="Shape 1990"/>
            <p:cNvSpPr/>
            <p:nvPr/>
          </p:nvSpPr>
          <p:spPr>
            <a:xfrm>
              <a:off x="0" y="6001231"/>
              <a:ext cx="7002627" cy="1482037"/>
            </a:xfrm>
            <a:prstGeom prst="roundRect">
              <a:avLst>
                <a:gd name="adj" fmla="val 22253"/>
              </a:avLst>
            </a:prstGeom>
            <a:solidFill>
              <a:schemeClr val="accent2">
                <a:hueOff val="-2473793"/>
                <a:satOff val="-50209"/>
                <a:lumOff val="23543"/>
                <a:alpha val="30000"/>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1991" name="Shape 1991"/>
            <p:cNvSpPr/>
            <p:nvPr/>
          </p:nvSpPr>
          <p:spPr>
            <a:xfrm>
              <a:off x="16579130" y="1032"/>
              <a:ext cx="1429991" cy="1482037"/>
            </a:xfrm>
            <a:prstGeom prst="roundRect">
              <a:avLst>
                <a:gd name="adj" fmla="val 23063"/>
              </a:avLst>
            </a:prstGeom>
            <a:solidFill>
              <a:schemeClr val="accent2">
                <a:hueOff val="-2473793"/>
                <a:satOff val="-50209"/>
                <a:lumOff val="23543"/>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1992" name="Shape 1992"/>
            <p:cNvSpPr/>
            <p:nvPr/>
          </p:nvSpPr>
          <p:spPr>
            <a:xfrm>
              <a:off x="39092" y="1032"/>
              <a:ext cx="964921" cy="1482037"/>
            </a:xfrm>
            <a:prstGeom prst="roundRect">
              <a:avLst>
                <a:gd name="adj" fmla="val 34179"/>
              </a:avLst>
            </a:prstGeom>
            <a:solidFill>
              <a:schemeClr val="accent3"/>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pic>
          <p:nvPicPr>
            <p:cNvPr id="1993" name="pasted-image.pdf"/>
            <p:cNvPicPr>
              <a:picLocks noChangeAspect="1"/>
            </p:cNvPicPr>
            <p:nvPr/>
          </p:nvPicPr>
          <p:blipFill>
            <a:blip r:embed="rId3"/>
            <a:stretch>
              <a:fillRect/>
            </a:stretch>
          </p:blipFill>
          <p:spPr>
            <a:xfrm>
              <a:off x="205816" y="0"/>
              <a:ext cx="18662995" cy="2368546"/>
            </a:xfrm>
            <a:prstGeom prst="rect">
              <a:avLst/>
            </a:prstGeom>
            <a:ln w="12700" cap="flat">
              <a:noFill/>
              <a:miter lim="400000"/>
            </a:ln>
            <a:effectLst/>
          </p:spPr>
        </p:pic>
        <p:sp>
          <p:nvSpPr>
            <p:cNvPr id="1994" name="Shape 1994"/>
            <p:cNvSpPr/>
            <p:nvPr/>
          </p:nvSpPr>
          <p:spPr>
            <a:xfrm>
              <a:off x="205816" y="6185255"/>
              <a:ext cx="6694097" cy="1113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lgn="l">
                <a:defRPr>
                  <a:solidFill>
                    <a:schemeClr val="accent2"/>
                  </a:solidFill>
                </a:defRPr>
              </a:lvl1pPr>
            </a:lstStyle>
            <a:p>
              <a:r>
                <a:rPr sz="2400" dirty="0"/>
                <a:t>Set of registrations</a:t>
              </a:r>
            </a:p>
          </p:txBody>
        </p:sp>
        <p:sp>
          <p:nvSpPr>
            <p:cNvPr id="1995" name="Shape 1995"/>
            <p:cNvSpPr/>
            <p:nvPr/>
          </p:nvSpPr>
          <p:spPr>
            <a:xfrm>
              <a:off x="7003455" y="1467694"/>
              <a:ext cx="10294153" cy="5324707"/>
            </a:xfrm>
            <a:custGeom>
              <a:avLst/>
              <a:gdLst/>
              <a:ahLst/>
              <a:cxnLst>
                <a:cxn ang="0">
                  <a:pos x="wd2" y="hd2"/>
                </a:cxn>
                <a:cxn ang="5400000">
                  <a:pos x="wd2" y="hd2"/>
                </a:cxn>
                <a:cxn ang="10800000">
                  <a:pos x="wd2" y="hd2"/>
                </a:cxn>
                <a:cxn ang="16200000">
                  <a:pos x="wd2" y="hd2"/>
                </a:cxn>
              </a:cxnLst>
              <a:rect l="0" t="0" r="r" b="b"/>
              <a:pathLst>
                <a:path w="21541" h="21600" extrusionOk="0">
                  <a:moveTo>
                    <a:pt x="21535" y="0"/>
                  </a:moveTo>
                  <a:lnTo>
                    <a:pt x="21535" y="16345"/>
                  </a:lnTo>
                  <a:cubicBezTo>
                    <a:pt x="21600" y="18142"/>
                    <a:pt x="21163" y="19869"/>
                    <a:pt x="20390" y="20870"/>
                  </a:cubicBezTo>
                  <a:cubicBezTo>
                    <a:pt x="20109" y="21232"/>
                    <a:pt x="19794" y="21481"/>
                    <a:pt x="19462" y="21600"/>
                  </a:cubicBezTo>
                  <a:lnTo>
                    <a:pt x="0" y="21600"/>
                  </a:lnTo>
                </a:path>
              </a:pathLst>
            </a:custGeom>
            <a:noFill/>
            <a:ln w="114300" cap="flat">
              <a:solidFill>
                <a:schemeClr val="accent2">
                  <a:hueOff val="-2473793"/>
                  <a:satOff val="-50209"/>
                  <a:lumOff val="23543"/>
                  <a:alpha val="30000"/>
                </a:schemeClr>
              </a:solidFill>
              <a:prstDash val="solid"/>
              <a:miter lim="400000"/>
            </a:ln>
            <a:effectLst/>
          </p:spPr>
          <p:txBody>
            <a:bodyPr wrap="square" lIns="35709" tIns="35709" rIns="35709" bIns="35709" numCol="1" anchor="ctr">
              <a:noAutofit/>
            </a:bodyPr>
            <a:lstStyle/>
            <a:p>
              <a:pPr>
                <a:defRPr sz="3200"/>
              </a:pPr>
              <a:endParaRPr sz="1600"/>
            </a:p>
          </p:txBody>
        </p:sp>
        <p:grpSp>
          <p:nvGrpSpPr>
            <p:cNvPr id="1999" name="Group 1999"/>
            <p:cNvGrpSpPr/>
            <p:nvPr/>
          </p:nvGrpSpPr>
          <p:grpSpPr>
            <a:xfrm>
              <a:off x="39092" y="1474136"/>
              <a:ext cx="9234383" cy="2601205"/>
              <a:chOff x="0" y="0"/>
              <a:chExt cx="9234382" cy="2601204"/>
            </a:xfrm>
          </p:grpSpPr>
          <p:sp>
            <p:nvSpPr>
              <p:cNvPr id="1996" name="Shape 1996"/>
              <p:cNvSpPr/>
              <p:nvPr/>
            </p:nvSpPr>
            <p:spPr>
              <a:xfrm flipV="1">
                <a:off x="482460" y="-1"/>
                <a:ext cx="1" cy="1121319"/>
              </a:xfrm>
              <a:prstGeom prst="line">
                <a:avLst/>
              </a:prstGeom>
              <a:noFill/>
              <a:ln w="114300" cap="flat">
                <a:solidFill>
                  <a:schemeClr val="accent3">
                    <a:alpha val="30000"/>
                  </a:schemeClr>
                </a:solidFill>
                <a:prstDash val="solid"/>
                <a:miter lim="400000"/>
              </a:ln>
              <a:effectLst/>
            </p:spPr>
            <p:txBody>
              <a:bodyPr wrap="square" lIns="35709" tIns="35709" rIns="35709" bIns="35709" numCol="1" anchor="ctr">
                <a:noAutofit/>
              </a:bodyPr>
              <a:lstStyle/>
              <a:p>
                <a:pPr>
                  <a:defRPr sz="3200"/>
                </a:pPr>
                <a:endParaRPr sz="1600"/>
              </a:p>
            </p:txBody>
          </p:sp>
          <p:sp>
            <p:nvSpPr>
              <p:cNvPr id="1997" name="Shape 1997"/>
              <p:cNvSpPr/>
              <p:nvPr/>
            </p:nvSpPr>
            <p:spPr>
              <a:xfrm>
                <a:off x="0" y="1119168"/>
                <a:ext cx="9234383" cy="1482037"/>
              </a:xfrm>
              <a:prstGeom prst="roundRect">
                <a:avLst>
                  <a:gd name="adj" fmla="val 22253"/>
                </a:avLst>
              </a:prstGeom>
              <a:solidFill>
                <a:schemeClr val="accent3">
                  <a:alpha val="37054"/>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1998" name="Shape 1998"/>
              <p:cNvSpPr/>
              <p:nvPr/>
            </p:nvSpPr>
            <p:spPr>
              <a:xfrm>
                <a:off x="83060" y="1304224"/>
                <a:ext cx="9068262" cy="1113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a:solidFill>
                      <a:schemeClr val="accent3">
                        <a:hueOff val="-546623"/>
                        <a:satOff val="7767"/>
                        <a:lumOff val="-14512"/>
                      </a:schemeClr>
                    </a:solidFill>
                  </a:defRPr>
                </a:lvl1pPr>
              </a:lstStyle>
              <a:p>
                <a:pPr algn="l"/>
                <a:r>
                  <a:rPr sz="2400" dirty="0"/>
                  <a:t>Parameters to be learned</a:t>
                </a:r>
              </a:p>
            </p:txBody>
          </p:sp>
        </p:grpSp>
      </p:gr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BE3667D-0E48-5341-ACCA-97AF60CB0EE0}"/>
              </a:ext>
            </a:extLst>
          </p:cNvPr>
          <p:cNvSpPr>
            <a:spLocks noGrp="1"/>
          </p:cNvSpPr>
          <p:nvPr>
            <p:ph type="title"/>
          </p:nvPr>
        </p:nvSpPr>
        <p:spPr/>
        <p:txBody>
          <a:bodyPr/>
          <a:lstStyle/>
          <a:p>
            <a:r>
              <a:rPr lang="de-DE" dirty="0" err="1"/>
              <a:t>Two</a:t>
            </a:r>
            <a:r>
              <a:rPr lang="de-DE" dirty="0"/>
              <a:t> </a:t>
            </a:r>
            <a:r>
              <a:rPr lang="de-DE" dirty="0" err="1"/>
              <a:t>deformation</a:t>
            </a:r>
            <a:r>
              <a:rPr lang="de-DE" dirty="0"/>
              <a:t> </a:t>
            </a:r>
            <a:r>
              <a:rPr lang="de-DE" dirty="0" err="1"/>
              <a:t>models</a:t>
            </a:r>
            <a:endParaRPr lang="en-GB" dirty="0"/>
          </a:p>
        </p:txBody>
      </p:sp>
      <p:sp>
        <p:nvSpPr>
          <p:cNvPr id="9" name="Content Placeholder 8">
            <a:extLst>
              <a:ext uri="{FF2B5EF4-FFF2-40B4-BE49-F238E27FC236}">
                <a16:creationId xmlns:a16="http://schemas.microsoft.com/office/drawing/2014/main" id="{27C13CEE-CF7C-784A-B913-AB00705D6F7F}"/>
              </a:ext>
            </a:extLst>
          </p:cNvPr>
          <p:cNvSpPr>
            <a:spLocks noGrp="1"/>
          </p:cNvSpPr>
          <p:nvPr>
            <p:ph sz="half" idx="1"/>
          </p:nvPr>
        </p:nvSpPr>
        <p:spPr/>
        <p:txBody>
          <a:bodyPr>
            <a:normAutofit/>
          </a:bodyPr>
          <a:lstStyle/>
          <a:p>
            <a:pPr>
              <a:lnSpc>
                <a:spcPct val="100000"/>
              </a:lnSpc>
            </a:pPr>
            <a:r>
              <a:rPr lang="en-GB" sz="3200" dirty="0"/>
              <a:t>Local triangle deformations</a:t>
            </a:r>
          </a:p>
          <a:p>
            <a:pPr>
              <a:lnSpc>
                <a:spcPct val="100000"/>
              </a:lnSpc>
            </a:pPr>
            <a:r>
              <a:rPr lang="en-GB" sz="3200" dirty="0"/>
              <a:t>3x3 transformations</a:t>
            </a:r>
          </a:p>
          <a:p>
            <a:pPr>
              <a:lnSpc>
                <a:spcPct val="100000"/>
              </a:lnSpc>
            </a:pPr>
            <a:r>
              <a:rPr lang="en-GB" sz="3200" dirty="0"/>
              <a:t>Applied to vertex differences (edges)</a:t>
            </a:r>
          </a:p>
          <a:p>
            <a:pPr>
              <a:lnSpc>
                <a:spcPct val="100000"/>
              </a:lnSpc>
            </a:pPr>
            <a:r>
              <a:rPr lang="en-GB" sz="3200" dirty="0"/>
              <a:t>-&gt; </a:t>
            </a:r>
            <a:r>
              <a:rPr lang="en-GB" sz="3200" dirty="0" err="1"/>
              <a:t>BlendSCAPE</a:t>
            </a:r>
            <a:endParaRPr lang="en-GB" sz="3200" dirty="0"/>
          </a:p>
          <a:p>
            <a:pPr>
              <a:lnSpc>
                <a:spcPct val="100000"/>
              </a:lnSpc>
            </a:pPr>
            <a:endParaRPr lang="en-GB" sz="3200" dirty="0"/>
          </a:p>
        </p:txBody>
      </p:sp>
      <p:sp>
        <p:nvSpPr>
          <p:cNvPr id="10" name="Content Placeholder 9">
            <a:extLst>
              <a:ext uri="{FF2B5EF4-FFF2-40B4-BE49-F238E27FC236}">
                <a16:creationId xmlns:a16="http://schemas.microsoft.com/office/drawing/2014/main" id="{6B0558A2-AFA7-2B4C-9679-60E6031E5044}"/>
              </a:ext>
            </a:extLst>
          </p:cNvPr>
          <p:cNvSpPr>
            <a:spLocks noGrp="1"/>
          </p:cNvSpPr>
          <p:nvPr>
            <p:ph sz="half" idx="2"/>
          </p:nvPr>
        </p:nvSpPr>
        <p:spPr>
          <a:ln>
            <a:solidFill>
              <a:srgbClr val="FF0000"/>
            </a:solidFill>
          </a:ln>
        </p:spPr>
        <p:txBody>
          <a:bodyPr>
            <a:normAutofit/>
          </a:bodyPr>
          <a:lstStyle/>
          <a:p>
            <a:pPr>
              <a:lnSpc>
                <a:spcPct val="100000"/>
              </a:lnSpc>
            </a:pPr>
            <a:r>
              <a:rPr lang="en-GB" sz="3200" dirty="0"/>
              <a:t>Global vertex deformations</a:t>
            </a:r>
          </a:p>
          <a:p>
            <a:pPr>
              <a:lnSpc>
                <a:spcPct val="100000"/>
              </a:lnSpc>
            </a:pPr>
            <a:r>
              <a:rPr lang="en-GB" sz="3200" dirty="0"/>
              <a:t>4x4 transformations</a:t>
            </a:r>
          </a:p>
          <a:p>
            <a:pPr>
              <a:lnSpc>
                <a:spcPct val="100000"/>
              </a:lnSpc>
            </a:pPr>
            <a:r>
              <a:rPr lang="en-GB" sz="3200" dirty="0"/>
              <a:t>Applied to vertices</a:t>
            </a:r>
          </a:p>
          <a:p>
            <a:pPr>
              <a:lnSpc>
                <a:spcPct val="100000"/>
              </a:lnSpc>
            </a:pPr>
            <a:r>
              <a:rPr lang="en-GB" sz="3200" dirty="0"/>
              <a:t>-&gt; SMPL</a:t>
            </a:r>
          </a:p>
          <a:p>
            <a:pPr>
              <a:lnSpc>
                <a:spcPct val="100000"/>
              </a:lnSpc>
            </a:pPr>
            <a:endParaRPr lang="en-GB" sz="3200" dirty="0"/>
          </a:p>
        </p:txBody>
      </p:sp>
      <p:sp>
        <p:nvSpPr>
          <p:cNvPr id="4" name="Slide Number Placeholder 3">
            <a:extLst>
              <a:ext uri="{FF2B5EF4-FFF2-40B4-BE49-F238E27FC236}">
                <a16:creationId xmlns:a16="http://schemas.microsoft.com/office/drawing/2014/main" id="{47D94946-C3C7-F34D-BE6C-22C7DB730712}"/>
              </a:ext>
            </a:extLst>
          </p:cNvPr>
          <p:cNvSpPr>
            <a:spLocks noGrp="1"/>
          </p:cNvSpPr>
          <p:nvPr>
            <p:ph type="sldNum" sz="quarter" idx="12"/>
          </p:nvPr>
        </p:nvSpPr>
        <p:spPr/>
        <p:txBody>
          <a:bodyPr/>
          <a:lstStyle/>
          <a:p>
            <a:fld id="{7B6CA085-266C-1649-A4CB-9110C1FAECC7}" type="slidenum">
              <a:rPr lang="en-US" smtClean="0"/>
              <a:t>3</a:t>
            </a:fld>
            <a:endParaRPr lang="en-US"/>
          </a:p>
        </p:txBody>
      </p:sp>
    </p:spTree>
    <p:extLst>
      <p:ext uri="{BB962C8B-B14F-4D97-AF65-F5344CB8AC3E}">
        <p14:creationId xmlns:p14="http://schemas.microsoft.com/office/powerpoint/2010/main" val="28971325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4" name="Shape 2004"/>
          <p:cNvSpPr>
            <a:spLocks noGrp="1"/>
          </p:cNvSpPr>
          <p:nvPr>
            <p:ph type="title"/>
          </p:nvPr>
        </p:nvSpPr>
        <p:spPr>
          <a:prstGeom prst="rect">
            <a:avLst/>
          </a:prstGeom>
        </p:spPr>
        <p:txBody>
          <a:bodyPr/>
          <a:lstStyle/>
          <a:p>
            <a:r>
              <a:t>Training</a:t>
            </a:r>
          </a:p>
        </p:txBody>
      </p:sp>
      <p:sp>
        <p:nvSpPr>
          <p:cNvPr id="2" name="Slide Number Placeholder 1">
            <a:extLst>
              <a:ext uri="{FF2B5EF4-FFF2-40B4-BE49-F238E27FC236}">
                <a16:creationId xmlns:a16="http://schemas.microsoft.com/office/drawing/2014/main" id="{37E4B82A-E746-3C4B-A75E-05210AC76283}"/>
              </a:ext>
            </a:extLst>
          </p:cNvPr>
          <p:cNvSpPr>
            <a:spLocks noGrp="1"/>
          </p:cNvSpPr>
          <p:nvPr>
            <p:ph type="sldNum" sz="quarter" idx="12"/>
          </p:nvPr>
        </p:nvSpPr>
        <p:spPr/>
        <p:txBody>
          <a:bodyPr/>
          <a:lstStyle/>
          <a:p>
            <a:fld id="{86CB4B4D-7CA3-9044-876B-883B54F8677D}" type="slidenum">
              <a:rPr lang="de-DE" smtClean="0"/>
              <a:t>30</a:t>
            </a:fld>
            <a:endParaRPr lang="de-DE"/>
          </a:p>
        </p:txBody>
      </p:sp>
      <p:grpSp>
        <p:nvGrpSpPr>
          <p:cNvPr id="2026" name="Group 2026"/>
          <p:cNvGrpSpPr/>
          <p:nvPr/>
        </p:nvGrpSpPr>
        <p:grpSpPr>
          <a:xfrm>
            <a:off x="1378438" y="1162425"/>
            <a:ext cx="9431949" cy="4591004"/>
            <a:chOff x="0" y="0"/>
            <a:chExt cx="18868811" cy="9184399"/>
          </a:xfrm>
        </p:grpSpPr>
        <p:grpSp>
          <p:nvGrpSpPr>
            <p:cNvPr id="2010" name="Group 2010"/>
            <p:cNvGrpSpPr/>
            <p:nvPr/>
          </p:nvGrpSpPr>
          <p:grpSpPr>
            <a:xfrm>
              <a:off x="0" y="1154986"/>
              <a:ext cx="12323990" cy="8029413"/>
              <a:chOff x="0" y="0"/>
              <a:chExt cx="12323989" cy="8029411"/>
            </a:xfrm>
          </p:grpSpPr>
          <p:sp>
            <p:nvSpPr>
              <p:cNvPr id="2005" name="Shape 2005"/>
              <p:cNvSpPr/>
              <p:nvPr/>
            </p:nvSpPr>
            <p:spPr>
              <a:xfrm flipV="1">
                <a:off x="7791395" y="950217"/>
                <a:ext cx="1" cy="489425"/>
              </a:xfrm>
              <a:prstGeom prst="line">
                <a:avLst/>
              </a:prstGeom>
              <a:noFill/>
              <a:ln w="114300" cap="flat">
                <a:solidFill>
                  <a:schemeClr val="accent5">
                    <a:hueOff val="-444211"/>
                    <a:satOff val="-14915"/>
                    <a:lumOff val="22857"/>
                    <a:alpha val="30000"/>
                  </a:schemeClr>
                </a:solidFill>
                <a:prstDash val="solid"/>
                <a:miter lim="400000"/>
              </a:ln>
              <a:effectLst/>
            </p:spPr>
            <p:txBody>
              <a:bodyPr wrap="square" lIns="35709" tIns="35709" rIns="35709" bIns="35709" numCol="1" anchor="ctr">
                <a:noAutofit/>
              </a:bodyPr>
              <a:lstStyle/>
              <a:p>
                <a:pPr>
                  <a:defRPr sz="3200"/>
                </a:pPr>
                <a:endParaRPr sz="1600"/>
              </a:p>
            </p:txBody>
          </p:sp>
          <p:sp>
            <p:nvSpPr>
              <p:cNvPr id="2006" name="Shape 2006"/>
              <p:cNvSpPr/>
              <p:nvPr/>
            </p:nvSpPr>
            <p:spPr>
              <a:xfrm>
                <a:off x="7404610" y="0"/>
                <a:ext cx="773570" cy="965694"/>
              </a:xfrm>
              <a:prstGeom prst="roundRect">
                <a:avLst>
                  <a:gd name="adj" fmla="val 28422"/>
                </a:avLst>
              </a:prstGeom>
              <a:solidFill>
                <a:schemeClr val="accent5">
                  <a:hueOff val="-444211"/>
                  <a:satOff val="-14915"/>
                  <a:lumOff val="22857"/>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2007" name="Shape 2007"/>
              <p:cNvSpPr/>
              <p:nvPr/>
            </p:nvSpPr>
            <p:spPr>
              <a:xfrm>
                <a:off x="0" y="6547375"/>
                <a:ext cx="12323990" cy="1482037"/>
              </a:xfrm>
              <a:prstGeom prst="roundRect">
                <a:avLst>
                  <a:gd name="adj" fmla="val 22253"/>
                </a:avLst>
              </a:prstGeom>
              <a:solidFill>
                <a:schemeClr val="accent5">
                  <a:hueOff val="-444211"/>
                  <a:satOff val="-14915"/>
                  <a:lumOff val="22857"/>
                  <a:alpha val="37054"/>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2008" name="Shape 2008"/>
              <p:cNvSpPr/>
              <p:nvPr/>
            </p:nvSpPr>
            <p:spPr>
              <a:xfrm>
                <a:off x="143327" y="6731399"/>
                <a:ext cx="12037336" cy="1113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a:solidFill>
                      <a:schemeClr val="accent5">
                        <a:hueOff val="-176146"/>
                        <a:satOff val="3665"/>
                        <a:lumOff val="-13986"/>
                      </a:schemeClr>
                    </a:solidFill>
                  </a:defRPr>
                </a:lvl1pPr>
              </a:lstStyle>
              <a:p>
                <a:pPr algn="l"/>
                <a:r>
                  <a:rPr sz="2400"/>
                  <a:t>Shape parameters of registration j</a:t>
                </a:r>
              </a:p>
            </p:txBody>
          </p:sp>
          <p:sp>
            <p:nvSpPr>
              <p:cNvPr id="2009" name="Shape 2009"/>
              <p:cNvSpPr/>
              <p:nvPr/>
            </p:nvSpPr>
            <p:spPr>
              <a:xfrm flipV="1">
                <a:off x="7791395" y="2917053"/>
                <a:ext cx="1" cy="3629319"/>
              </a:xfrm>
              <a:prstGeom prst="line">
                <a:avLst/>
              </a:prstGeom>
              <a:noFill/>
              <a:ln w="114300" cap="flat">
                <a:solidFill>
                  <a:schemeClr val="accent5">
                    <a:hueOff val="-444211"/>
                    <a:satOff val="-14915"/>
                    <a:lumOff val="22857"/>
                    <a:alpha val="30000"/>
                  </a:schemeClr>
                </a:solidFill>
                <a:prstDash val="solid"/>
                <a:miter lim="400000"/>
              </a:ln>
              <a:effectLst/>
            </p:spPr>
            <p:txBody>
              <a:bodyPr wrap="square" lIns="35709" tIns="35709" rIns="35709" bIns="35709" numCol="1" anchor="ctr">
                <a:noAutofit/>
              </a:bodyPr>
              <a:lstStyle/>
              <a:p>
                <a:pPr>
                  <a:defRPr sz="3200"/>
                </a:pPr>
                <a:endParaRPr sz="1600"/>
              </a:p>
            </p:txBody>
          </p:sp>
        </p:grpSp>
        <p:grpSp>
          <p:nvGrpSpPr>
            <p:cNvPr id="2015" name="Group 2015"/>
            <p:cNvGrpSpPr/>
            <p:nvPr/>
          </p:nvGrpSpPr>
          <p:grpSpPr>
            <a:xfrm>
              <a:off x="0" y="1032"/>
              <a:ext cx="15502646" cy="5781105"/>
              <a:chOff x="0" y="0"/>
              <a:chExt cx="15502645" cy="5781104"/>
            </a:xfrm>
          </p:grpSpPr>
          <p:sp>
            <p:nvSpPr>
              <p:cNvPr id="2011" name="Shape 2011"/>
              <p:cNvSpPr/>
              <p:nvPr/>
            </p:nvSpPr>
            <p:spPr>
              <a:xfrm>
                <a:off x="0" y="4299068"/>
                <a:ext cx="2682369" cy="1482037"/>
              </a:xfrm>
              <a:prstGeom prst="roundRect">
                <a:avLst>
                  <a:gd name="adj" fmla="val 22253"/>
                </a:avLst>
              </a:prstGeom>
              <a:solidFill>
                <a:schemeClr val="accent1">
                  <a:satOff val="-3355"/>
                  <a:lumOff val="26614"/>
                  <a:alpha val="37054"/>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2012" name="Shape 2012"/>
              <p:cNvSpPr/>
              <p:nvPr/>
            </p:nvSpPr>
            <p:spPr>
              <a:xfrm>
                <a:off x="9933072" y="0"/>
                <a:ext cx="5569574" cy="1482036"/>
              </a:xfrm>
              <a:prstGeom prst="roundRect">
                <a:avLst>
                  <a:gd name="adj" fmla="val 22253"/>
                </a:avLst>
              </a:prstGeom>
              <a:solidFill>
                <a:schemeClr val="accent1">
                  <a:satOff val="-3355"/>
                  <a:lumOff val="26614"/>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2013" name="Shape 2013"/>
              <p:cNvSpPr/>
              <p:nvPr/>
            </p:nvSpPr>
            <p:spPr>
              <a:xfrm>
                <a:off x="159573" y="4483091"/>
                <a:ext cx="2363222" cy="1113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a:solidFill>
                      <a:schemeClr val="accent1">
                        <a:hueOff val="47394"/>
                        <a:satOff val="-25753"/>
                        <a:lumOff val="-7544"/>
                      </a:schemeClr>
                    </a:solidFill>
                  </a:defRPr>
                </a:lvl1pPr>
              </a:lstStyle>
              <a:p>
                <a:pPr algn="l"/>
                <a:r>
                  <a:rPr sz="2400"/>
                  <a:t>Model</a:t>
                </a:r>
              </a:p>
            </p:txBody>
          </p:sp>
          <p:sp>
            <p:nvSpPr>
              <p:cNvPr id="2014" name="Shape 2014"/>
              <p:cNvSpPr/>
              <p:nvPr/>
            </p:nvSpPr>
            <p:spPr>
              <a:xfrm>
                <a:off x="2678649" y="1486027"/>
                <a:ext cx="9913822" cy="3617574"/>
              </a:xfrm>
              <a:custGeom>
                <a:avLst/>
                <a:gdLst/>
                <a:ahLst/>
                <a:cxnLst>
                  <a:cxn ang="0">
                    <a:pos x="wd2" y="hd2"/>
                  </a:cxn>
                  <a:cxn ang="5400000">
                    <a:pos x="wd2" y="hd2"/>
                  </a:cxn>
                  <a:cxn ang="10800000">
                    <a:pos x="wd2" y="hd2"/>
                  </a:cxn>
                  <a:cxn ang="16200000">
                    <a:pos x="wd2" y="hd2"/>
                  </a:cxn>
                </a:cxnLst>
                <a:rect l="0" t="0" r="r" b="b"/>
                <a:pathLst>
                  <a:path w="21539" h="21600" extrusionOk="0">
                    <a:moveTo>
                      <a:pt x="21532" y="0"/>
                    </a:moveTo>
                    <a:lnTo>
                      <a:pt x="21532" y="13864"/>
                    </a:lnTo>
                    <a:cubicBezTo>
                      <a:pt x="21600" y="16510"/>
                      <a:pt x="21146" y="19053"/>
                      <a:pt x="20343" y="20525"/>
                    </a:cubicBezTo>
                    <a:cubicBezTo>
                      <a:pt x="20052" y="21059"/>
                      <a:pt x="19725" y="21425"/>
                      <a:pt x="19381" y="21600"/>
                    </a:cubicBezTo>
                    <a:lnTo>
                      <a:pt x="0" y="21600"/>
                    </a:lnTo>
                  </a:path>
                </a:pathLst>
              </a:custGeom>
              <a:noFill/>
              <a:ln w="114300" cap="flat">
                <a:solidFill>
                  <a:schemeClr val="accent1">
                    <a:satOff val="-3355"/>
                    <a:lumOff val="26614"/>
                    <a:alpha val="30000"/>
                  </a:schemeClr>
                </a:solidFill>
                <a:prstDash val="solid"/>
                <a:miter lim="400000"/>
              </a:ln>
              <a:effectLst/>
            </p:spPr>
            <p:txBody>
              <a:bodyPr wrap="square" lIns="35709" tIns="35709" rIns="35709" bIns="35709" numCol="1" anchor="ctr">
                <a:noAutofit/>
              </a:bodyPr>
              <a:lstStyle/>
              <a:p>
                <a:pPr>
                  <a:defRPr sz="3200"/>
                </a:pPr>
                <a:endParaRPr sz="1600"/>
              </a:p>
            </p:txBody>
          </p:sp>
        </p:grpSp>
        <p:sp>
          <p:nvSpPr>
            <p:cNvPr id="2016" name="Shape 2016"/>
            <p:cNvSpPr/>
            <p:nvPr/>
          </p:nvSpPr>
          <p:spPr>
            <a:xfrm>
              <a:off x="0" y="6001231"/>
              <a:ext cx="7002627" cy="1482037"/>
            </a:xfrm>
            <a:prstGeom prst="roundRect">
              <a:avLst>
                <a:gd name="adj" fmla="val 22253"/>
              </a:avLst>
            </a:prstGeom>
            <a:solidFill>
              <a:schemeClr val="accent2">
                <a:hueOff val="-2473793"/>
                <a:satOff val="-50209"/>
                <a:lumOff val="23543"/>
                <a:alpha val="30000"/>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2017" name="Shape 2017"/>
            <p:cNvSpPr/>
            <p:nvPr/>
          </p:nvSpPr>
          <p:spPr>
            <a:xfrm>
              <a:off x="16579130" y="1032"/>
              <a:ext cx="1429991" cy="1482037"/>
            </a:xfrm>
            <a:prstGeom prst="roundRect">
              <a:avLst>
                <a:gd name="adj" fmla="val 23063"/>
              </a:avLst>
            </a:prstGeom>
            <a:solidFill>
              <a:schemeClr val="accent2">
                <a:hueOff val="-2473793"/>
                <a:satOff val="-50209"/>
                <a:lumOff val="23543"/>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2018" name="Shape 2018"/>
            <p:cNvSpPr/>
            <p:nvPr/>
          </p:nvSpPr>
          <p:spPr>
            <a:xfrm>
              <a:off x="39092" y="1032"/>
              <a:ext cx="964921" cy="1482037"/>
            </a:xfrm>
            <a:prstGeom prst="roundRect">
              <a:avLst>
                <a:gd name="adj" fmla="val 34179"/>
              </a:avLst>
            </a:prstGeom>
            <a:solidFill>
              <a:schemeClr val="accent3"/>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pic>
          <p:nvPicPr>
            <p:cNvPr id="2019" name="pasted-image.pdf"/>
            <p:cNvPicPr>
              <a:picLocks noChangeAspect="1"/>
            </p:cNvPicPr>
            <p:nvPr/>
          </p:nvPicPr>
          <p:blipFill>
            <a:blip r:embed="rId3"/>
            <a:stretch>
              <a:fillRect/>
            </a:stretch>
          </p:blipFill>
          <p:spPr>
            <a:xfrm>
              <a:off x="205816" y="0"/>
              <a:ext cx="18662995" cy="2368546"/>
            </a:xfrm>
            <a:prstGeom prst="rect">
              <a:avLst/>
            </a:prstGeom>
            <a:ln w="12700" cap="flat">
              <a:noFill/>
              <a:miter lim="400000"/>
            </a:ln>
            <a:effectLst/>
          </p:spPr>
        </p:pic>
        <p:sp>
          <p:nvSpPr>
            <p:cNvPr id="2020" name="Shape 2020"/>
            <p:cNvSpPr/>
            <p:nvPr/>
          </p:nvSpPr>
          <p:spPr>
            <a:xfrm>
              <a:off x="159574" y="6185256"/>
              <a:ext cx="6694097" cy="1113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lgn="l">
                <a:defRPr>
                  <a:solidFill>
                    <a:schemeClr val="accent2"/>
                  </a:solidFill>
                </a:defRPr>
              </a:lvl1pPr>
            </a:lstStyle>
            <a:p>
              <a:r>
                <a:rPr sz="2400" dirty="0"/>
                <a:t>Set of registrations</a:t>
              </a:r>
            </a:p>
          </p:txBody>
        </p:sp>
        <p:sp>
          <p:nvSpPr>
            <p:cNvPr id="2021" name="Shape 2021"/>
            <p:cNvSpPr/>
            <p:nvPr/>
          </p:nvSpPr>
          <p:spPr>
            <a:xfrm>
              <a:off x="7003455" y="1467694"/>
              <a:ext cx="10294153" cy="5324707"/>
            </a:xfrm>
            <a:custGeom>
              <a:avLst/>
              <a:gdLst/>
              <a:ahLst/>
              <a:cxnLst>
                <a:cxn ang="0">
                  <a:pos x="wd2" y="hd2"/>
                </a:cxn>
                <a:cxn ang="5400000">
                  <a:pos x="wd2" y="hd2"/>
                </a:cxn>
                <a:cxn ang="10800000">
                  <a:pos x="wd2" y="hd2"/>
                </a:cxn>
                <a:cxn ang="16200000">
                  <a:pos x="wd2" y="hd2"/>
                </a:cxn>
              </a:cxnLst>
              <a:rect l="0" t="0" r="r" b="b"/>
              <a:pathLst>
                <a:path w="21541" h="21600" extrusionOk="0">
                  <a:moveTo>
                    <a:pt x="21535" y="0"/>
                  </a:moveTo>
                  <a:lnTo>
                    <a:pt x="21535" y="16345"/>
                  </a:lnTo>
                  <a:cubicBezTo>
                    <a:pt x="21600" y="18142"/>
                    <a:pt x="21163" y="19869"/>
                    <a:pt x="20390" y="20870"/>
                  </a:cubicBezTo>
                  <a:cubicBezTo>
                    <a:pt x="20109" y="21232"/>
                    <a:pt x="19794" y="21481"/>
                    <a:pt x="19462" y="21600"/>
                  </a:cubicBezTo>
                  <a:lnTo>
                    <a:pt x="0" y="21600"/>
                  </a:lnTo>
                </a:path>
              </a:pathLst>
            </a:custGeom>
            <a:noFill/>
            <a:ln w="114300" cap="flat">
              <a:solidFill>
                <a:schemeClr val="accent2">
                  <a:hueOff val="-2473793"/>
                  <a:satOff val="-50209"/>
                  <a:lumOff val="23543"/>
                  <a:alpha val="30000"/>
                </a:schemeClr>
              </a:solidFill>
              <a:prstDash val="solid"/>
              <a:miter lim="400000"/>
            </a:ln>
            <a:effectLst/>
          </p:spPr>
          <p:txBody>
            <a:bodyPr wrap="square" lIns="35709" tIns="35709" rIns="35709" bIns="35709" numCol="1" anchor="ctr">
              <a:noAutofit/>
            </a:bodyPr>
            <a:lstStyle/>
            <a:p>
              <a:pPr>
                <a:defRPr sz="3200"/>
              </a:pPr>
              <a:endParaRPr sz="1600"/>
            </a:p>
          </p:txBody>
        </p:sp>
        <p:grpSp>
          <p:nvGrpSpPr>
            <p:cNvPr id="2025" name="Group 2025"/>
            <p:cNvGrpSpPr/>
            <p:nvPr/>
          </p:nvGrpSpPr>
          <p:grpSpPr>
            <a:xfrm>
              <a:off x="39092" y="1474136"/>
              <a:ext cx="9234383" cy="2601205"/>
              <a:chOff x="0" y="0"/>
              <a:chExt cx="9234382" cy="2601204"/>
            </a:xfrm>
          </p:grpSpPr>
          <p:sp>
            <p:nvSpPr>
              <p:cNvPr id="2022" name="Shape 2022"/>
              <p:cNvSpPr/>
              <p:nvPr/>
            </p:nvSpPr>
            <p:spPr>
              <a:xfrm flipV="1">
                <a:off x="482460" y="-1"/>
                <a:ext cx="1" cy="1121319"/>
              </a:xfrm>
              <a:prstGeom prst="line">
                <a:avLst/>
              </a:prstGeom>
              <a:noFill/>
              <a:ln w="114300" cap="flat">
                <a:solidFill>
                  <a:schemeClr val="accent3">
                    <a:alpha val="30000"/>
                  </a:schemeClr>
                </a:solidFill>
                <a:prstDash val="solid"/>
                <a:miter lim="400000"/>
              </a:ln>
              <a:effectLst/>
            </p:spPr>
            <p:txBody>
              <a:bodyPr wrap="square" lIns="35709" tIns="35709" rIns="35709" bIns="35709" numCol="1" anchor="ctr">
                <a:noAutofit/>
              </a:bodyPr>
              <a:lstStyle/>
              <a:p>
                <a:pPr>
                  <a:defRPr sz="3200"/>
                </a:pPr>
                <a:endParaRPr sz="1600"/>
              </a:p>
            </p:txBody>
          </p:sp>
          <p:sp>
            <p:nvSpPr>
              <p:cNvPr id="2023" name="Shape 2023"/>
              <p:cNvSpPr/>
              <p:nvPr/>
            </p:nvSpPr>
            <p:spPr>
              <a:xfrm>
                <a:off x="0" y="1119168"/>
                <a:ext cx="9234383" cy="1482037"/>
              </a:xfrm>
              <a:prstGeom prst="roundRect">
                <a:avLst>
                  <a:gd name="adj" fmla="val 22253"/>
                </a:avLst>
              </a:prstGeom>
              <a:solidFill>
                <a:schemeClr val="accent3">
                  <a:alpha val="37054"/>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2024" name="Shape 2024"/>
              <p:cNvSpPr/>
              <p:nvPr/>
            </p:nvSpPr>
            <p:spPr>
              <a:xfrm>
                <a:off x="83060" y="1304224"/>
                <a:ext cx="9068262" cy="1113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a:solidFill>
                      <a:schemeClr val="accent3">
                        <a:hueOff val="-546623"/>
                        <a:satOff val="7767"/>
                        <a:lumOff val="-14512"/>
                      </a:schemeClr>
                    </a:solidFill>
                  </a:defRPr>
                </a:lvl1pPr>
              </a:lstStyle>
              <a:p>
                <a:pPr algn="l"/>
                <a:r>
                  <a:rPr sz="2400" dirty="0"/>
                  <a:t>Parameters to be learned</a:t>
                </a:r>
              </a:p>
            </p:txBody>
          </p:sp>
        </p:grpSp>
      </p:gr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0" name="Shape 2030"/>
          <p:cNvSpPr>
            <a:spLocks noGrp="1"/>
          </p:cNvSpPr>
          <p:nvPr>
            <p:ph type="title"/>
          </p:nvPr>
        </p:nvSpPr>
        <p:spPr>
          <a:prstGeom prst="rect">
            <a:avLst/>
          </a:prstGeom>
        </p:spPr>
        <p:txBody>
          <a:bodyPr/>
          <a:lstStyle/>
          <a:p>
            <a:r>
              <a:t>Training</a:t>
            </a:r>
          </a:p>
        </p:txBody>
      </p:sp>
      <p:sp>
        <p:nvSpPr>
          <p:cNvPr id="2" name="Slide Number Placeholder 1">
            <a:extLst>
              <a:ext uri="{FF2B5EF4-FFF2-40B4-BE49-F238E27FC236}">
                <a16:creationId xmlns:a16="http://schemas.microsoft.com/office/drawing/2014/main" id="{C6340FE9-28BB-3146-9BE1-F14F85FE6B36}"/>
              </a:ext>
            </a:extLst>
          </p:cNvPr>
          <p:cNvSpPr>
            <a:spLocks noGrp="1"/>
          </p:cNvSpPr>
          <p:nvPr>
            <p:ph type="sldNum" sz="quarter" idx="12"/>
          </p:nvPr>
        </p:nvSpPr>
        <p:spPr/>
        <p:txBody>
          <a:bodyPr/>
          <a:lstStyle/>
          <a:p>
            <a:fld id="{86CB4B4D-7CA3-9044-876B-883B54F8677D}" type="slidenum">
              <a:rPr lang="de-DE" smtClean="0"/>
              <a:t>31</a:t>
            </a:fld>
            <a:endParaRPr lang="de-DE"/>
          </a:p>
        </p:txBody>
      </p:sp>
      <p:grpSp>
        <p:nvGrpSpPr>
          <p:cNvPr id="2059" name="Group 2059"/>
          <p:cNvGrpSpPr/>
          <p:nvPr/>
        </p:nvGrpSpPr>
        <p:grpSpPr>
          <a:xfrm>
            <a:off x="1378438" y="1162425"/>
            <a:ext cx="9431949" cy="5484009"/>
            <a:chOff x="0" y="0"/>
            <a:chExt cx="18868810" cy="10970874"/>
          </a:xfrm>
        </p:grpSpPr>
        <p:grpSp>
          <p:nvGrpSpPr>
            <p:cNvPr id="2036" name="Group 2036"/>
            <p:cNvGrpSpPr/>
            <p:nvPr/>
          </p:nvGrpSpPr>
          <p:grpSpPr>
            <a:xfrm>
              <a:off x="0" y="1154986"/>
              <a:ext cx="12323990" cy="9815889"/>
              <a:chOff x="0" y="0"/>
              <a:chExt cx="12323989" cy="9815887"/>
            </a:xfrm>
          </p:grpSpPr>
          <p:sp>
            <p:nvSpPr>
              <p:cNvPr id="2031" name="Shape 2031"/>
              <p:cNvSpPr/>
              <p:nvPr/>
            </p:nvSpPr>
            <p:spPr>
              <a:xfrm>
                <a:off x="8333803" y="0"/>
                <a:ext cx="899735" cy="965694"/>
              </a:xfrm>
              <a:prstGeom prst="roundRect">
                <a:avLst>
                  <a:gd name="adj" fmla="val 24437"/>
                </a:avLst>
              </a:prstGeom>
              <a:solidFill>
                <a:schemeClr val="accent6">
                  <a:satOff val="24555"/>
                  <a:lumOff val="22232"/>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2032" name="Shape 2032"/>
              <p:cNvSpPr/>
              <p:nvPr/>
            </p:nvSpPr>
            <p:spPr>
              <a:xfrm flipV="1">
                <a:off x="8758806" y="950217"/>
                <a:ext cx="1" cy="489425"/>
              </a:xfrm>
              <a:prstGeom prst="line">
                <a:avLst/>
              </a:prstGeom>
              <a:noFill/>
              <a:ln w="114300" cap="flat">
                <a:solidFill>
                  <a:schemeClr val="accent6">
                    <a:satOff val="24555"/>
                    <a:lumOff val="22232"/>
                    <a:alpha val="30000"/>
                  </a:schemeClr>
                </a:solidFill>
                <a:prstDash val="solid"/>
                <a:miter lim="400000"/>
              </a:ln>
              <a:effectLst/>
            </p:spPr>
            <p:txBody>
              <a:bodyPr wrap="square" lIns="35709" tIns="35709" rIns="35709" bIns="35709" numCol="1" anchor="ctr">
                <a:noAutofit/>
              </a:bodyPr>
              <a:lstStyle/>
              <a:p>
                <a:pPr>
                  <a:defRPr sz="3200"/>
                </a:pPr>
                <a:endParaRPr sz="1600"/>
              </a:p>
            </p:txBody>
          </p:sp>
          <p:sp>
            <p:nvSpPr>
              <p:cNvPr id="2033" name="Shape 2033"/>
              <p:cNvSpPr/>
              <p:nvPr/>
            </p:nvSpPr>
            <p:spPr>
              <a:xfrm>
                <a:off x="0" y="8333851"/>
                <a:ext cx="12323990" cy="1482037"/>
              </a:xfrm>
              <a:prstGeom prst="roundRect">
                <a:avLst>
                  <a:gd name="adj" fmla="val 22253"/>
                </a:avLst>
              </a:prstGeom>
              <a:solidFill>
                <a:schemeClr val="accent6">
                  <a:satOff val="24555"/>
                  <a:lumOff val="22232"/>
                  <a:alpha val="37054"/>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2034" name="Shape 2034"/>
              <p:cNvSpPr/>
              <p:nvPr/>
            </p:nvSpPr>
            <p:spPr>
              <a:xfrm>
                <a:off x="140200" y="8517875"/>
                <a:ext cx="11515910" cy="1113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a:solidFill>
                      <a:schemeClr val="accent6">
                        <a:lumOff val="-8741"/>
                      </a:schemeClr>
                    </a:solidFill>
                  </a:defRPr>
                </a:lvl1pPr>
              </a:lstStyle>
              <a:p>
                <a:pPr algn="l"/>
                <a:r>
                  <a:rPr sz="2400"/>
                  <a:t>Pose parameters of registration j</a:t>
                </a:r>
              </a:p>
            </p:txBody>
          </p:sp>
          <p:sp>
            <p:nvSpPr>
              <p:cNvPr id="2035" name="Shape 2035"/>
              <p:cNvSpPr/>
              <p:nvPr/>
            </p:nvSpPr>
            <p:spPr>
              <a:xfrm flipV="1">
                <a:off x="8758806" y="2917052"/>
                <a:ext cx="1" cy="3629314"/>
              </a:xfrm>
              <a:prstGeom prst="line">
                <a:avLst/>
              </a:prstGeom>
              <a:noFill/>
              <a:ln w="114300" cap="flat">
                <a:solidFill>
                  <a:schemeClr val="accent6">
                    <a:satOff val="24555"/>
                    <a:lumOff val="22232"/>
                    <a:alpha val="30000"/>
                  </a:schemeClr>
                </a:solidFill>
                <a:prstDash val="solid"/>
                <a:miter lim="400000"/>
              </a:ln>
              <a:effectLst/>
            </p:spPr>
            <p:txBody>
              <a:bodyPr wrap="square" lIns="35709" tIns="35709" rIns="35709" bIns="35709" numCol="1" anchor="ctr">
                <a:noAutofit/>
              </a:bodyPr>
              <a:lstStyle/>
              <a:p>
                <a:pPr>
                  <a:defRPr sz="3200"/>
                </a:pPr>
                <a:endParaRPr sz="1600"/>
              </a:p>
            </p:txBody>
          </p:sp>
        </p:grpSp>
        <p:grpSp>
          <p:nvGrpSpPr>
            <p:cNvPr id="2042" name="Group 2042"/>
            <p:cNvGrpSpPr/>
            <p:nvPr/>
          </p:nvGrpSpPr>
          <p:grpSpPr>
            <a:xfrm>
              <a:off x="0" y="1154986"/>
              <a:ext cx="12323990" cy="8029413"/>
              <a:chOff x="0" y="0"/>
              <a:chExt cx="12323989" cy="8029411"/>
            </a:xfrm>
          </p:grpSpPr>
          <p:sp>
            <p:nvSpPr>
              <p:cNvPr id="2037" name="Shape 2037"/>
              <p:cNvSpPr/>
              <p:nvPr/>
            </p:nvSpPr>
            <p:spPr>
              <a:xfrm flipV="1">
                <a:off x="7791395" y="950217"/>
                <a:ext cx="1" cy="489425"/>
              </a:xfrm>
              <a:prstGeom prst="line">
                <a:avLst/>
              </a:prstGeom>
              <a:noFill/>
              <a:ln w="114300" cap="flat">
                <a:solidFill>
                  <a:schemeClr val="accent5">
                    <a:hueOff val="-444211"/>
                    <a:satOff val="-14915"/>
                    <a:lumOff val="22857"/>
                    <a:alpha val="30000"/>
                  </a:schemeClr>
                </a:solidFill>
                <a:prstDash val="solid"/>
                <a:miter lim="400000"/>
              </a:ln>
              <a:effectLst/>
            </p:spPr>
            <p:txBody>
              <a:bodyPr wrap="square" lIns="35709" tIns="35709" rIns="35709" bIns="35709" numCol="1" anchor="ctr">
                <a:noAutofit/>
              </a:bodyPr>
              <a:lstStyle/>
              <a:p>
                <a:pPr>
                  <a:defRPr sz="3200"/>
                </a:pPr>
                <a:endParaRPr sz="1600"/>
              </a:p>
            </p:txBody>
          </p:sp>
          <p:sp>
            <p:nvSpPr>
              <p:cNvPr id="2038" name="Shape 2038"/>
              <p:cNvSpPr/>
              <p:nvPr/>
            </p:nvSpPr>
            <p:spPr>
              <a:xfrm>
                <a:off x="7404610" y="0"/>
                <a:ext cx="773570" cy="965694"/>
              </a:xfrm>
              <a:prstGeom prst="roundRect">
                <a:avLst>
                  <a:gd name="adj" fmla="val 28422"/>
                </a:avLst>
              </a:prstGeom>
              <a:solidFill>
                <a:schemeClr val="accent5">
                  <a:hueOff val="-444211"/>
                  <a:satOff val="-14915"/>
                  <a:lumOff val="22857"/>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2039" name="Shape 2039"/>
              <p:cNvSpPr/>
              <p:nvPr/>
            </p:nvSpPr>
            <p:spPr>
              <a:xfrm>
                <a:off x="0" y="6547375"/>
                <a:ext cx="12323990" cy="1482037"/>
              </a:xfrm>
              <a:prstGeom prst="roundRect">
                <a:avLst>
                  <a:gd name="adj" fmla="val 22253"/>
                </a:avLst>
              </a:prstGeom>
              <a:solidFill>
                <a:schemeClr val="accent5">
                  <a:hueOff val="-444211"/>
                  <a:satOff val="-14915"/>
                  <a:lumOff val="22857"/>
                  <a:alpha val="37054"/>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2400"/>
              </a:p>
            </p:txBody>
          </p:sp>
          <p:sp>
            <p:nvSpPr>
              <p:cNvPr id="2040" name="Shape 2040"/>
              <p:cNvSpPr/>
              <p:nvPr/>
            </p:nvSpPr>
            <p:spPr>
              <a:xfrm>
                <a:off x="143327" y="6731399"/>
                <a:ext cx="12037336" cy="1113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a:solidFill>
                      <a:schemeClr val="accent5">
                        <a:hueOff val="-176146"/>
                        <a:satOff val="3665"/>
                        <a:lumOff val="-13986"/>
                      </a:schemeClr>
                    </a:solidFill>
                  </a:defRPr>
                </a:lvl1pPr>
              </a:lstStyle>
              <a:p>
                <a:pPr algn="l"/>
                <a:r>
                  <a:rPr sz="2400" dirty="0"/>
                  <a:t>Shape parameters of registration j</a:t>
                </a:r>
              </a:p>
            </p:txBody>
          </p:sp>
          <p:sp>
            <p:nvSpPr>
              <p:cNvPr id="2041" name="Shape 2041"/>
              <p:cNvSpPr/>
              <p:nvPr/>
            </p:nvSpPr>
            <p:spPr>
              <a:xfrm flipV="1">
                <a:off x="7791395" y="2917053"/>
                <a:ext cx="1" cy="3629319"/>
              </a:xfrm>
              <a:prstGeom prst="line">
                <a:avLst/>
              </a:prstGeom>
              <a:noFill/>
              <a:ln w="114300" cap="flat">
                <a:solidFill>
                  <a:schemeClr val="accent5">
                    <a:hueOff val="-444211"/>
                    <a:satOff val="-14915"/>
                    <a:lumOff val="22857"/>
                    <a:alpha val="30000"/>
                  </a:schemeClr>
                </a:solidFill>
                <a:prstDash val="solid"/>
                <a:miter lim="400000"/>
              </a:ln>
              <a:effectLst/>
            </p:spPr>
            <p:txBody>
              <a:bodyPr wrap="square" lIns="35709" tIns="35709" rIns="35709" bIns="35709" numCol="1" anchor="ctr">
                <a:noAutofit/>
              </a:bodyPr>
              <a:lstStyle/>
              <a:p>
                <a:pPr>
                  <a:defRPr sz="3200"/>
                </a:pPr>
                <a:endParaRPr sz="1600"/>
              </a:p>
            </p:txBody>
          </p:sp>
        </p:grpSp>
        <p:grpSp>
          <p:nvGrpSpPr>
            <p:cNvPr id="2047" name="Group 2047"/>
            <p:cNvGrpSpPr/>
            <p:nvPr/>
          </p:nvGrpSpPr>
          <p:grpSpPr>
            <a:xfrm>
              <a:off x="0" y="1032"/>
              <a:ext cx="15502646" cy="5781105"/>
              <a:chOff x="0" y="0"/>
              <a:chExt cx="15502645" cy="5781104"/>
            </a:xfrm>
          </p:grpSpPr>
          <p:sp>
            <p:nvSpPr>
              <p:cNvPr id="2043" name="Shape 2043"/>
              <p:cNvSpPr/>
              <p:nvPr/>
            </p:nvSpPr>
            <p:spPr>
              <a:xfrm>
                <a:off x="0" y="4299068"/>
                <a:ext cx="2682369" cy="1482037"/>
              </a:xfrm>
              <a:prstGeom prst="roundRect">
                <a:avLst>
                  <a:gd name="adj" fmla="val 22253"/>
                </a:avLst>
              </a:prstGeom>
              <a:solidFill>
                <a:schemeClr val="accent1">
                  <a:satOff val="-3355"/>
                  <a:lumOff val="26614"/>
                  <a:alpha val="37054"/>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2044" name="Shape 2044"/>
              <p:cNvSpPr/>
              <p:nvPr/>
            </p:nvSpPr>
            <p:spPr>
              <a:xfrm>
                <a:off x="9933072" y="0"/>
                <a:ext cx="5569574" cy="1482036"/>
              </a:xfrm>
              <a:prstGeom prst="roundRect">
                <a:avLst>
                  <a:gd name="adj" fmla="val 22253"/>
                </a:avLst>
              </a:prstGeom>
              <a:solidFill>
                <a:schemeClr val="accent1">
                  <a:satOff val="-3355"/>
                  <a:lumOff val="26614"/>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2045" name="Shape 2045"/>
              <p:cNvSpPr/>
              <p:nvPr/>
            </p:nvSpPr>
            <p:spPr>
              <a:xfrm>
                <a:off x="159573" y="4483091"/>
                <a:ext cx="2363222" cy="1113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a:solidFill>
                      <a:schemeClr val="accent1">
                        <a:hueOff val="47394"/>
                        <a:satOff val="-25753"/>
                        <a:lumOff val="-7544"/>
                      </a:schemeClr>
                    </a:solidFill>
                  </a:defRPr>
                </a:lvl1pPr>
              </a:lstStyle>
              <a:p>
                <a:pPr algn="l"/>
                <a:r>
                  <a:rPr sz="2400"/>
                  <a:t>Model</a:t>
                </a:r>
              </a:p>
            </p:txBody>
          </p:sp>
          <p:sp>
            <p:nvSpPr>
              <p:cNvPr id="2046" name="Shape 2046"/>
              <p:cNvSpPr/>
              <p:nvPr/>
            </p:nvSpPr>
            <p:spPr>
              <a:xfrm>
                <a:off x="2678649" y="1486027"/>
                <a:ext cx="9913822" cy="3617574"/>
              </a:xfrm>
              <a:custGeom>
                <a:avLst/>
                <a:gdLst/>
                <a:ahLst/>
                <a:cxnLst>
                  <a:cxn ang="0">
                    <a:pos x="wd2" y="hd2"/>
                  </a:cxn>
                  <a:cxn ang="5400000">
                    <a:pos x="wd2" y="hd2"/>
                  </a:cxn>
                  <a:cxn ang="10800000">
                    <a:pos x="wd2" y="hd2"/>
                  </a:cxn>
                  <a:cxn ang="16200000">
                    <a:pos x="wd2" y="hd2"/>
                  </a:cxn>
                </a:cxnLst>
                <a:rect l="0" t="0" r="r" b="b"/>
                <a:pathLst>
                  <a:path w="21539" h="21600" extrusionOk="0">
                    <a:moveTo>
                      <a:pt x="21532" y="0"/>
                    </a:moveTo>
                    <a:lnTo>
                      <a:pt x="21532" y="13864"/>
                    </a:lnTo>
                    <a:cubicBezTo>
                      <a:pt x="21600" y="16510"/>
                      <a:pt x="21146" y="19053"/>
                      <a:pt x="20343" y="20525"/>
                    </a:cubicBezTo>
                    <a:cubicBezTo>
                      <a:pt x="20052" y="21059"/>
                      <a:pt x="19725" y="21425"/>
                      <a:pt x="19381" y="21600"/>
                    </a:cubicBezTo>
                    <a:lnTo>
                      <a:pt x="0" y="21600"/>
                    </a:lnTo>
                  </a:path>
                </a:pathLst>
              </a:custGeom>
              <a:noFill/>
              <a:ln w="114300" cap="flat">
                <a:solidFill>
                  <a:schemeClr val="accent1">
                    <a:satOff val="-3355"/>
                    <a:lumOff val="26614"/>
                    <a:alpha val="30000"/>
                  </a:schemeClr>
                </a:solidFill>
                <a:prstDash val="solid"/>
                <a:miter lim="400000"/>
              </a:ln>
              <a:effectLst/>
            </p:spPr>
            <p:txBody>
              <a:bodyPr wrap="square" lIns="35709" tIns="35709" rIns="35709" bIns="35709" numCol="1" anchor="ctr">
                <a:noAutofit/>
              </a:bodyPr>
              <a:lstStyle/>
              <a:p>
                <a:pPr>
                  <a:defRPr sz="3200"/>
                </a:pPr>
                <a:endParaRPr sz="1600"/>
              </a:p>
            </p:txBody>
          </p:sp>
        </p:grpSp>
        <p:sp>
          <p:nvSpPr>
            <p:cNvPr id="2048" name="Shape 2048"/>
            <p:cNvSpPr/>
            <p:nvPr/>
          </p:nvSpPr>
          <p:spPr>
            <a:xfrm>
              <a:off x="0" y="6001231"/>
              <a:ext cx="7002627" cy="1482037"/>
            </a:xfrm>
            <a:prstGeom prst="roundRect">
              <a:avLst>
                <a:gd name="adj" fmla="val 22253"/>
              </a:avLst>
            </a:prstGeom>
            <a:solidFill>
              <a:schemeClr val="accent2">
                <a:hueOff val="-2473793"/>
                <a:satOff val="-50209"/>
                <a:lumOff val="23543"/>
                <a:alpha val="30000"/>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2049" name="Shape 2049"/>
            <p:cNvSpPr/>
            <p:nvPr/>
          </p:nvSpPr>
          <p:spPr>
            <a:xfrm>
              <a:off x="16579130" y="1032"/>
              <a:ext cx="1429991" cy="1482037"/>
            </a:xfrm>
            <a:prstGeom prst="roundRect">
              <a:avLst>
                <a:gd name="adj" fmla="val 23063"/>
              </a:avLst>
            </a:prstGeom>
            <a:solidFill>
              <a:schemeClr val="accent2">
                <a:hueOff val="-2473793"/>
                <a:satOff val="-50209"/>
                <a:lumOff val="23543"/>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2050" name="Shape 2050"/>
            <p:cNvSpPr/>
            <p:nvPr/>
          </p:nvSpPr>
          <p:spPr>
            <a:xfrm>
              <a:off x="39092" y="1032"/>
              <a:ext cx="964921" cy="1482037"/>
            </a:xfrm>
            <a:prstGeom prst="roundRect">
              <a:avLst>
                <a:gd name="adj" fmla="val 34179"/>
              </a:avLst>
            </a:prstGeom>
            <a:solidFill>
              <a:schemeClr val="accent3"/>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pic>
          <p:nvPicPr>
            <p:cNvPr id="2051" name="pasted-image.pdf"/>
            <p:cNvPicPr>
              <a:picLocks noChangeAspect="1"/>
            </p:cNvPicPr>
            <p:nvPr/>
          </p:nvPicPr>
          <p:blipFill>
            <a:blip r:embed="rId3"/>
            <a:stretch>
              <a:fillRect/>
            </a:stretch>
          </p:blipFill>
          <p:spPr>
            <a:xfrm>
              <a:off x="205816" y="0"/>
              <a:ext cx="18662995" cy="2368546"/>
            </a:xfrm>
            <a:prstGeom prst="rect">
              <a:avLst/>
            </a:prstGeom>
            <a:ln w="12700" cap="flat">
              <a:noFill/>
              <a:miter lim="400000"/>
            </a:ln>
            <a:effectLst/>
          </p:spPr>
        </p:pic>
        <p:sp>
          <p:nvSpPr>
            <p:cNvPr id="2052" name="Shape 2052"/>
            <p:cNvSpPr/>
            <p:nvPr/>
          </p:nvSpPr>
          <p:spPr>
            <a:xfrm>
              <a:off x="197879" y="6084681"/>
              <a:ext cx="6694097" cy="1113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lgn="l">
                <a:defRPr>
                  <a:solidFill>
                    <a:schemeClr val="accent2"/>
                  </a:solidFill>
                </a:defRPr>
              </a:lvl1pPr>
            </a:lstStyle>
            <a:p>
              <a:r>
                <a:rPr sz="2400"/>
                <a:t>Set of registrations</a:t>
              </a:r>
            </a:p>
          </p:txBody>
        </p:sp>
        <p:sp>
          <p:nvSpPr>
            <p:cNvPr id="2053" name="Shape 2053"/>
            <p:cNvSpPr/>
            <p:nvPr/>
          </p:nvSpPr>
          <p:spPr>
            <a:xfrm>
              <a:off x="7003455" y="1467694"/>
              <a:ext cx="10294153" cy="5324707"/>
            </a:xfrm>
            <a:custGeom>
              <a:avLst/>
              <a:gdLst/>
              <a:ahLst/>
              <a:cxnLst>
                <a:cxn ang="0">
                  <a:pos x="wd2" y="hd2"/>
                </a:cxn>
                <a:cxn ang="5400000">
                  <a:pos x="wd2" y="hd2"/>
                </a:cxn>
                <a:cxn ang="10800000">
                  <a:pos x="wd2" y="hd2"/>
                </a:cxn>
                <a:cxn ang="16200000">
                  <a:pos x="wd2" y="hd2"/>
                </a:cxn>
              </a:cxnLst>
              <a:rect l="0" t="0" r="r" b="b"/>
              <a:pathLst>
                <a:path w="21541" h="21600" extrusionOk="0">
                  <a:moveTo>
                    <a:pt x="21535" y="0"/>
                  </a:moveTo>
                  <a:lnTo>
                    <a:pt x="21535" y="16345"/>
                  </a:lnTo>
                  <a:cubicBezTo>
                    <a:pt x="21600" y="18142"/>
                    <a:pt x="21163" y="19869"/>
                    <a:pt x="20390" y="20870"/>
                  </a:cubicBezTo>
                  <a:cubicBezTo>
                    <a:pt x="20109" y="21232"/>
                    <a:pt x="19794" y="21481"/>
                    <a:pt x="19462" y="21600"/>
                  </a:cubicBezTo>
                  <a:lnTo>
                    <a:pt x="0" y="21600"/>
                  </a:lnTo>
                </a:path>
              </a:pathLst>
            </a:custGeom>
            <a:noFill/>
            <a:ln w="114300" cap="flat">
              <a:solidFill>
                <a:schemeClr val="accent2">
                  <a:hueOff val="-2473793"/>
                  <a:satOff val="-50209"/>
                  <a:lumOff val="23543"/>
                  <a:alpha val="30000"/>
                </a:schemeClr>
              </a:solidFill>
              <a:prstDash val="solid"/>
              <a:miter lim="400000"/>
            </a:ln>
            <a:effectLst/>
          </p:spPr>
          <p:txBody>
            <a:bodyPr wrap="square" lIns="35709" tIns="35709" rIns="35709" bIns="35709" numCol="1" anchor="ctr">
              <a:noAutofit/>
            </a:bodyPr>
            <a:lstStyle/>
            <a:p>
              <a:pPr>
                <a:defRPr sz="3200"/>
              </a:pPr>
              <a:endParaRPr sz="1600"/>
            </a:p>
          </p:txBody>
        </p:sp>
        <p:grpSp>
          <p:nvGrpSpPr>
            <p:cNvPr id="2057" name="Group 2057"/>
            <p:cNvGrpSpPr/>
            <p:nvPr/>
          </p:nvGrpSpPr>
          <p:grpSpPr>
            <a:xfrm>
              <a:off x="39092" y="1474136"/>
              <a:ext cx="9234383" cy="2601205"/>
              <a:chOff x="0" y="0"/>
              <a:chExt cx="9234382" cy="2601204"/>
            </a:xfrm>
          </p:grpSpPr>
          <p:sp>
            <p:nvSpPr>
              <p:cNvPr id="2054" name="Shape 2054"/>
              <p:cNvSpPr/>
              <p:nvPr/>
            </p:nvSpPr>
            <p:spPr>
              <a:xfrm flipV="1">
                <a:off x="482460" y="-1"/>
                <a:ext cx="1" cy="1121319"/>
              </a:xfrm>
              <a:prstGeom prst="line">
                <a:avLst/>
              </a:prstGeom>
              <a:noFill/>
              <a:ln w="114300" cap="flat">
                <a:solidFill>
                  <a:schemeClr val="accent3">
                    <a:alpha val="30000"/>
                  </a:schemeClr>
                </a:solidFill>
                <a:prstDash val="solid"/>
                <a:miter lim="400000"/>
              </a:ln>
              <a:effectLst/>
            </p:spPr>
            <p:txBody>
              <a:bodyPr wrap="square" lIns="35709" tIns="35709" rIns="35709" bIns="35709" numCol="1" anchor="ctr">
                <a:noAutofit/>
              </a:bodyPr>
              <a:lstStyle/>
              <a:p>
                <a:pPr>
                  <a:defRPr sz="3200"/>
                </a:pPr>
                <a:endParaRPr sz="1600"/>
              </a:p>
            </p:txBody>
          </p:sp>
          <p:sp>
            <p:nvSpPr>
              <p:cNvPr id="2055" name="Shape 2055"/>
              <p:cNvSpPr/>
              <p:nvPr/>
            </p:nvSpPr>
            <p:spPr>
              <a:xfrm>
                <a:off x="0" y="1119168"/>
                <a:ext cx="9234383" cy="1482037"/>
              </a:xfrm>
              <a:prstGeom prst="roundRect">
                <a:avLst>
                  <a:gd name="adj" fmla="val 22253"/>
                </a:avLst>
              </a:prstGeom>
              <a:solidFill>
                <a:schemeClr val="accent3">
                  <a:alpha val="37054"/>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2056" name="Shape 2056"/>
              <p:cNvSpPr/>
              <p:nvPr/>
            </p:nvSpPr>
            <p:spPr>
              <a:xfrm>
                <a:off x="83060" y="1304224"/>
                <a:ext cx="9068262" cy="1113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a:solidFill>
                      <a:schemeClr val="accent3">
                        <a:hueOff val="-546623"/>
                        <a:satOff val="7767"/>
                        <a:lumOff val="-14512"/>
                      </a:schemeClr>
                    </a:solidFill>
                  </a:defRPr>
                </a:lvl1pPr>
              </a:lstStyle>
              <a:p>
                <a:pPr algn="l"/>
                <a:r>
                  <a:rPr sz="2400" dirty="0"/>
                  <a:t>Parameters to be learned</a:t>
                </a:r>
              </a:p>
            </p:txBody>
          </p:sp>
        </p:grpSp>
        <p:sp>
          <p:nvSpPr>
            <p:cNvPr id="2058" name="Shape 2058"/>
            <p:cNvSpPr/>
            <p:nvPr/>
          </p:nvSpPr>
          <p:spPr>
            <a:xfrm flipV="1">
              <a:off x="8758806" y="9180031"/>
              <a:ext cx="1" cy="310159"/>
            </a:xfrm>
            <a:prstGeom prst="line">
              <a:avLst/>
            </a:prstGeom>
            <a:noFill/>
            <a:ln w="114300" cap="flat">
              <a:solidFill>
                <a:schemeClr val="accent6">
                  <a:satOff val="24555"/>
                  <a:lumOff val="22232"/>
                  <a:alpha val="30000"/>
                </a:schemeClr>
              </a:solidFill>
              <a:prstDash val="solid"/>
              <a:miter lim="400000"/>
            </a:ln>
            <a:effectLst/>
          </p:spPr>
          <p:txBody>
            <a:bodyPr wrap="square" lIns="35709" tIns="35709" rIns="35709" bIns="35709" numCol="1" anchor="ctr">
              <a:noAutofit/>
            </a:bodyPr>
            <a:lstStyle/>
            <a:p>
              <a:pPr>
                <a:defRPr sz="3200"/>
              </a:pPr>
              <a:endParaRPr sz="1600"/>
            </a:p>
          </p:txBody>
        </p:sp>
      </p:gr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68" name="Group 2068"/>
          <p:cNvGrpSpPr/>
          <p:nvPr/>
        </p:nvGrpSpPr>
        <p:grpSpPr>
          <a:xfrm>
            <a:off x="1378438" y="1162425"/>
            <a:ext cx="9431949" cy="3740660"/>
            <a:chOff x="0" y="0"/>
            <a:chExt cx="18868810" cy="7483267"/>
          </a:xfrm>
        </p:grpSpPr>
        <p:sp>
          <p:nvSpPr>
            <p:cNvPr id="2063" name="Shape 2063"/>
            <p:cNvSpPr/>
            <p:nvPr/>
          </p:nvSpPr>
          <p:spPr>
            <a:xfrm>
              <a:off x="0" y="6001231"/>
              <a:ext cx="7002627" cy="1482037"/>
            </a:xfrm>
            <a:prstGeom prst="roundRect">
              <a:avLst>
                <a:gd name="adj" fmla="val 22253"/>
              </a:avLst>
            </a:prstGeom>
            <a:solidFill>
              <a:schemeClr val="accent2">
                <a:hueOff val="-2473793"/>
                <a:satOff val="-50209"/>
                <a:lumOff val="23543"/>
                <a:alpha val="30000"/>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2064" name="Shape 2064"/>
            <p:cNvSpPr/>
            <p:nvPr/>
          </p:nvSpPr>
          <p:spPr>
            <a:xfrm>
              <a:off x="16579130" y="1032"/>
              <a:ext cx="1429991" cy="1482037"/>
            </a:xfrm>
            <a:prstGeom prst="roundRect">
              <a:avLst>
                <a:gd name="adj" fmla="val 23063"/>
              </a:avLst>
            </a:prstGeom>
            <a:solidFill>
              <a:schemeClr val="accent2">
                <a:hueOff val="-2473793"/>
                <a:satOff val="-50209"/>
                <a:lumOff val="23543"/>
              </a:schemeClr>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pic>
          <p:nvPicPr>
            <p:cNvPr id="2065" name="pasted-image.pdf"/>
            <p:cNvPicPr>
              <a:picLocks noChangeAspect="1"/>
            </p:cNvPicPr>
            <p:nvPr/>
          </p:nvPicPr>
          <p:blipFill>
            <a:blip r:embed="rId3"/>
            <a:stretch>
              <a:fillRect/>
            </a:stretch>
          </p:blipFill>
          <p:spPr>
            <a:xfrm>
              <a:off x="205816" y="0"/>
              <a:ext cx="18662995" cy="2368546"/>
            </a:xfrm>
            <a:prstGeom prst="rect">
              <a:avLst/>
            </a:prstGeom>
            <a:ln w="12700" cap="flat">
              <a:noFill/>
              <a:miter lim="400000"/>
            </a:ln>
            <a:effectLst/>
          </p:spPr>
        </p:pic>
        <p:sp>
          <p:nvSpPr>
            <p:cNvPr id="2066" name="Shape 2066"/>
            <p:cNvSpPr/>
            <p:nvPr/>
          </p:nvSpPr>
          <p:spPr>
            <a:xfrm>
              <a:off x="197879" y="6084681"/>
              <a:ext cx="6694097" cy="1113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lgn="l">
                <a:defRPr>
                  <a:solidFill>
                    <a:schemeClr val="accent2"/>
                  </a:solidFill>
                </a:defRPr>
              </a:lvl1pPr>
            </a:lstStyle>
            <a:p>
              <a:r>
                <a:rPr sz="2400" dirty="0"/>
                <a:t>Set of registrations</a:t>
              </a:r>
            </a:p>
          </p:txBody>
        </p:sp>
        <p:sp>
          <p:nvSpPr>
            <p:cNvPr id="2067" name="Shape 2067"/>
            <p:cNvSpPr/>
            <p:nvPr/>
          </p:nvSpPr>
          <p:spPr>
            <a:xfrm>
              <a:off x="7003455" y="1467694"/>
              <a:ext cx="10294153" cy="5324707"/>
            </a:xfrm>
            <a:custGeom>
              <a:avLst/>
              <a:gdLst/>
              <a:ahLst/>
              <a:cxnLst>
                <a:cxn ang="0">
                  <a:pos x="wd2" y="hd2"/>
                </a:cxn>
                <a:cxn ang="5400000">
                  <a:pos x="wd2" y="hd2"/>
                </a:cxn>
                <a:cxn ang="10800000">
                  <a:pos x="wd2" y="hd2"/>
                </a:cxn>
                <a:cxn ang="16200000">
                  <a:pos x="wd2" y="hd2"/>
                </a:cxn>
              </a:cxnLst>
              <a:rect l="0" t="0" r="r" b="b"/>
              <a:pathLst>
                <a:path w="21541" h="21600" extrusionOk="0">
                  <a:moveTo>
                    <a:pt x="21535" y="0"/>
                  </a:moveTo>
                  <a:lnTo>
                    <a:pt x="21535" y="16345"/>
                  </a:lnTo>
                  <a:cubicBezTo>
                    <a:pt x="21600" y="18142"/>
                    <a:pt x="21163" y="19869"/>
                    <a:pt x="20390" y="20870"/>
                  </a:cubicBezTo>
                  <a:cubicBezTo>
                    <a:pt x="20109" y="21232"/>
                    <a:pt x="19794" y="21481"/>
                    <a:pt x="19462" y="21600"/>
                  </a:cubicBezTo>
                  <a:lnTo>
                    <a:pt x="0" y="21600"/>
                  </a:lnTo>
                </a:path>
              </a:pathLst>
            </a:custGeom>
            <a:noFill/>
            <a:ln w="114300" cap="flat">
              <a:solidFill>
                <a:schemeClr val="accent2">
                  <a:hueOff val="-2473793"/>
                  <a:satOff val="-50209"/>
                  <a:lumOff val="23543"/>
                  <a:alpha val="30000"/>
                </a:schemeClr>
              </a:solidFill>
              <a:prstDash val="solid"/>
              <a:miter lim="400000"/>
            </a:ln>
            <a:effectLst/>
          </p:spPr>
          <p:txBody>
            <a:bodyPr wrap="square" lIns="35709" tIns="35709" rIns="35709" bIns="35709" numCol="1" anchor="ctr">
              <a:noAutofit/>
            </a:bodyPr>
            <a:lstStyle/>
            <a:p>
              <a:pPr>
                <a:defRPr sz="3200"/>
              </a:pPr>
              <a:endParaRPr sz="1600"/>
            </a:p>
          </p:txBody>
        </p:sp>
      </p:grpSp>
      <p:sp>
        <p:nvSpPr>
          <p:cNvPr id="2069" name="Shape 2069"/>
          <p:cNvSpPr>
            <a:spLocks noGrp="1"/>
          </p:cNvSpPr>
          <p:nvPr>
            <p:ph type="title"/>
          </p:nvPr>
        </p:nvSpPr>
        <p:spPr>
          <a:prstGeom prst="rect">
            <a:avLst/>
          </a:prstGeom>
        </p:spPr>
        <p:txBody>
          <a:bodyPr/>
          <a:lstStyle/>
          <a:p>
            <a:r>
              <a:t>Training</a:t>
            </a:r>
          </a:p>
        </p:txBody>
      </p:sp>
      <p:sp>
        <p:nvSpPr>
          <p:cNvPr id="2" name="Slide Number Placeholder 1">
            <a:extLst>
              <a:ext uri="{FF2B5EF4-FFF2-40B4-BE49-F238E27FC236}">
                <a16:creationId xmlns:a16="http://schemas.microsoft.com/office/drawing/2014/main" id="{C1C22643-4F81-6345-864A-0AAE9A407E9D}"/>
              </a:ext>
            </a:extLst>
          </p:cNvPr>
          <p:cNvSpPr>
            <a:spLocks noGrp="1"/>
          </p:cNvSpPr>
          <p:nvPr>
            <p:ph type="sldNum" sz="quarter" idx="12"/>
          </p:nvPr>
        </p:nvSpPr>
        <p:spPr/>
        <p:txBody>
          <a:bodyPr/>
          <a:lstStyle/>
          <a:p>
            <a:fld id="{86CB4B4D-7CA3-9044-876B-883B54F8677D}" type="slidenum">
              <a:rPr lang="de-DE" smtClean="0"/>
              <a:t>32</a:t>
            </a:fld>
            <a:endParaRPr lang="de-DE"/>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5" name="Group 2095"/>
          <p:cNvGrpSpPr/>
          <p:nvPr/>
        </p:nvGrpSpPr>
        <p:grpSpPr>
          <a:xfrm>
            <a:off x="-734659" y="127979"/>
            <a:ext cx="12716275" cy="7518206"/>
            <a:chOff x="0" y="0"/>
            <a:chExt cx="25439174" cy="15040326"/>
          </a:xfrm>
        </p:grpSpPr>
        <p:grpSp>
          <p:nvGrpSpPr>
            <p:cNvPr id="2081" name="Group 2081"/>
            <p:cNvGrpSpPr/>
            <p:nvPr/>
          </p:nvGrpSpPr>
          <p:grpSpPr>
            <a:xfrm>
              <a:off x="15239742" y="3205102"/>
              <a:ext cx="10199433" cy="11835225"/>
              <a:chOff x="0" y="0"/>
              <a:chExt cx="10199431" cy="11835224"/>
            </a:xfrm>
          </p:grpSpPr>
          <p:grpSp>
            <p:nvGrpSpPr>
              <p:cNvPr id="2077" name="Group 2077"/>
              <p:cNvGrpSpPr/>
              <p:nvPr/>
            </p:nvGrpSpPr>
            <p:grpSpPr>
              <a:xfrm>
                <a:off x="0" y="0"/>
                <a:ext cx="10199432" cy="11835225"/>
                <a:chOff x="0" y="0"/>
                <a:chExt cx="10199431" cy="11835224"/>
              </a:xfrm>
            </p:grpSpPr>
            <p:pic>
              <p:nvPicPr>
                <p:cNvPr id="2073" name="nopose00.png"/>
                <p:cNvPicPr>
                  <a:picLocks noChangeAspect="1"/>
                </p:cNvPicPr>
                <p:nvPr/>
              </p:nvPicPr>
              <p:blipFill>
                <a:blip r:embed="rId3"/>
                <a:stretch>
                  <a:fillRect/>
                </a:stretch>
              </p:blipFill>
              <p:spPr>
                <a:xfrm>
                  <a:off x="2245382" y="4042031"/>
                  <a:ext cx="6101879" cy="7793194"/>
                </a:xfrm>
                <a:prstGeom prst="rect">
                  <a:avLst/>
                </a:prstGeom>
                <a:ln w="12700" cap="flat">
                  <a:noFill/>
                  <a:miter lim="400000"/>
                </a:ln>
                <a:effectLst/>
              </p:spPr>
            </p:pic>
            <p:pic>
              <p:nvPicPr>
                <p:cNvPr id="2074" name="noshape00.png"/>
                <p:cNvPicPr>
                  <a:picLocks noChangeAspect="1"/>
                </p:cNvPicPr>
                <p:nvPr/>
              </p:nvPicPr>
              <p:blipFill>
                <a:blip r:embed="rId4"/>
                <a:stretch>
                  <a:fillRect/>
                </a:stretch>
              </p:blipFill>
              <p:spPr>
                <a:xfrm>
                  <a:off x="2879181" y="0"/>
                  <a:ext cx="4834281" cy="5736033"/>
                </a:xfrm>
                <a:prstGeom prst="rect">
                  <a:avLst/>
                </a:prstGeom>
                <a:ln w="12700" cap="flat">
                  <a:noFill/>
                  <a:miter lim="400000"/>
                </a:ln>
                <a:effectLst/>
              </p:spPr>
            </p:pic>
            <p:pic>
              <p:nvPicPr>
                <p:cNvPr id="2075" name="noshapepose02.png"/>
                <p:cNvPicPr>
                  <a:picLocks noChangeAspect="1"/>
                </p:cNvPicPr>
                <p:nvPr/>
              </p:nvPicPr>
              <p:blipFill>
                <a:blip r:embed="rId5"/>
                <a:stretch>
                  <a:fillRect/>
                </a:stretch>
              </p:blipFill>
              <p:spPr>
                <a:xfrm>
                  <a:off x="0" y="1434367"/>
                  <a:ext cx="4311310" cy="7226155"/>
                </a:xfrm>
                <a:prstGeom prst="rect">
                  <a:avLst/>
                </a:prstGeom>
                <a:ln w="12700" cap="flat">
                  <a:noFill/>
                  <a:miter lim="400000"/>
                </a:ln>
                <a:effectLst/>
              </p:spPr>
            </p:pic>
            <p:pic>
              <p:nvPicPr>
                <p:cNvPr id="2076" name="shapepose01.png"/>
                <p:cNvPicPr>
                  <a:picLocks noChangeAspect="1"/>
                </p:cNvPicPr>
                <p:nvPr/>
              </p:nvPicPr>
              <p:blipFill>
                <a:blip r:embed="rId6"/>
                <a:stretch>
                  <a:fillRect/>
                </a:stretch>
              </p:blipFill>
              <p:spPr>
                <a:xfrm>
                  <a:off x="5888120" y="1434367"/>
                  <a:ext cx="4311312" cy="7226155"/>
                </a:xfrm>
                <a:prstGeom prst="rect">
                  <a:avLst/>
                </a:prstGeom>
                <a:ln w="12700" cap="flat">
                  <a:noFill/>
                  <a:miter lim="400000"/>
                </a:ln>
                <a:effectLst/>
              </p:spPr>
            </p:pic>
          </p:grpSp>
          <p:sp>
            <p:nvSpPr>
              <p:cNvPr id="2078" name="Shape 2078"/>
              <p:cNvSpPr/>
              <p:nvPr/>
            </p:nvSpPr>
            <p:spPr>
              <a:xfrm>
                <a:off x="2919884" y="4867570"/>
                <a:ext cx="4494032" cy="979118"/>
              </a:xfrm>
              <a:prstGeom prst="rightArrow">
                <a:avLst>
                  <a:gd name="adj1" fmla="val 56287"/>
                  <a:gd name="adj2" fmla="val 67530"/>
                </a:avLst>
              </a:prstGeom>
              <a:noFill/>
              <a:ln w="25400" cap="flat">
                <a:solidFill>
                  <a:srgbClr val="53585F"/>
                </a:solidFill>
                <a:prstDash val="solid"/>
                <a:miter lim="400000"/>
              </a:ln>
              <a:effectLst/>
            </p:spPr>
            <p:txBody>
              <a:bodyPr wrap="square" lIns="35709" tIns="35709" rIns="35709" bIns="35709" numCol="1" anchor="ctr">
                <a:noAutofit/>
              </a:bodyPr>
              <a:lstStyle/>
              <a:p>
                <a:pPr>
                  <a:defRPr sz="1800">
                    <a:solidFill>
                      <a:srgbClr val="53585F"/>
                    </a:solidFill>
                  </a:defRPr>
                </a:pPr>
                <a:endParaRPr sz="900"/>
              </a:p>
            </p:txBody>
          </p:sp>
          <p:sp>
            <p:nvSpPr>
              <p:cNvPr id="2079" name="Shape 2079"/>
              <p:cNvSpPr/>
              <p:nvPr/>
            </p:nvSpPr>
            <p:spPr>
              <a:xfrm rot="1800000">
                <a:off x="2642968" y="6932172"/>
                <a:ext cx="1799109" cy="979118"/>
              </a:xfrm>
              <a:prstGeom prst="rightArrow">
                <a:avLst>
                  <a:gd name="adj1" fmla="val 56287"/>
                  <a:gd name="adj2" fmla="val 67530"/>
                </a:avLst>
              </a:prstGeom>
              <a:noFill/>
              <a:ln w="25400" cap="flat">
                <a:solidFill>
                  <a:srgbClr val="53585F"/>
                </a:solidFill>
                <a:prstDash val="solid"/>
                <a:miter lim="400000"/>
              </a:ln>
              <a:effectLst/>
            </p:spPr>
            <p:txBody>
              <a:bodyPr wrap="square" lIns="35709" tIns="35709" rIns="35709" bIns="35709" numCol="1" anchor="ctr">
                <a:noAutofit/>
              </a:bodyPr>
              <a:lstStyle/>
              <a:p>
                <a:pPr>
                  <a:defRPr sz="1800">
                    <a:solidFill>
                      <a:srgbClr val="53585F"/>
                    </a:solidFill>
                  </a:defRPr>
                </a:pPr>
                <a:endParaRPr sz="900"/>
              </a:p>
            </p:txBody>
          </p:sp>
          <p:sp>
            <p:nvSpPr>
              <p:cNvPr id="2080" name="Shape 2080"/>
              <p:cNvSpPr/>
              <p:nvPr/>
            </p:nvSpPr>
            <p:spPr>
              <a:xfrm rot="19800000">
                <a:off x="3108033" y="2767480"/>
                <a:ext cx="1941054" cy="979118"/>
              </a:xfrm>
              <a:prstGeom prst="rightArrow">
                <a:avLst>
                  <a:gd name="adj1" fmla="val 56287"/>
                  <a:gd name="adj2" fmla="val 67530"/>
                </a:avLst>
              </a:prstGeom>
              <a:noFill/>
              <a:ln w="25400" cap="flat">
                <a:solidFill>
                  <a:srgbClr val="53585F"/>
                </a:solidFill>
                <a:prstDash val="solid"/>
                <a:miter lim="400000"/>
              </a:ln>
              <a:effectLst/>
            </p:spPr>
            <p:txBody>
              <a:bodyPr wrap="square" lIns="35709" tIns="35709" rIns="35709" bIns="35709" numCol="1" anchor="ctr">
                <a:noAutofit/>
              </a:bodyPr>
              <a:lstStyle/>
              <a:p>
                <a:pPr>
                  <a:defRPr sz="1800">
                    <a:solidFill>
                      <a:srgbClr val="53585F"/>
                    </a:solidFill>
                  </a:defRPr>
                </a:pPr>
                <a:endParaRPr sz="900"/>
              </a:p>
            </p:txBody>
          </p:sp>
        </p:grpSp>
        <p:sp>
          <p:nvSpPr>
            <p:cNvPr id="2082" name="Shape 2082"/>
            <p:cNvSpPr/>
            <p:nvPr/>
          </p:nvSpPr>
          <p:spPr>
            <a:xfrm>
              <a:off x="4497089" y="0"/>
              <a:ext cx="3866646" cy="2012840"/>
            </a:xfrm>
            <a:prstGeom prst="roundRect">
              <a:avLst>
                <a:gd name="adj" fmla="val 15000"/>
              </a:avLst>
            </a:prstGeom>
            <a:solidFill>
              <a:srgbClr val="A6AAA9"/>
            </a:solid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sz="3200">
                  <a:solidFill>
                    <a:srgbClr val="FFFFFF"/>
                  </a:solidFill>
                  <a:latin typeface="Helvetica"/>
                  <a:ea typeface="Helvetica"/>
                  <a:cs typeface="Helvetica"/>
                  <a:sym typeface="Helvetica"/>
                </a:defRPr>
              </a:lvl1pPr>
            </a:lstStyle>
            <a:p>
              <a:r>
                <a:rPr sz="1600"/>
                <a:t>Data</a:t>
              </a:r>
            </a:p>
          </p:txBody>
        </p:sp>
        <p:sp>
          <p:nvSpPr>
            <p:cNvPr id="2083" name="Shape 2083"/>
            <p:cNvSpPr/>
            <p:nvPr/>
          </p:nvSpPr>
          <p:spPr>
            <a:xfrm>
              <a:off x="19045203" y="0"/>
              <a:ext cx="3866645" cy="2012840"/>
            </a:xfrm>
            <a:prstGeom prst="roundRect">
              <a:avLst>
                <a:gd name="adj" fmla="val 15000"/>
              </a:avLst>
            </a:prstGeom>
            <a:solidFill>
              <a:srgbClr val="A6AAA9"/>
            </a:solid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sz="3200">
                  <a:solidFill>
                    <a:srgbClr val="FFFFFF"/>
                  </a:solidFill>
                  <a:latin typeface="Helvetica"/>
                  <a:ea typeface="Helvetica"/>
                  <a:cs typeface="Helvetica"/>
                  <a:sym typeface="Helvetica"/>
                </a:defRPr>
              </a:lvl1pPr>
            </a:lstStyle>
            <a:p>
              <a:r>
                <a:rPr sz="1600"/>
                <a:t>Model</a:t>
              </a:r>
            </a:p>
          </p:txBody>
        </p:sp>
        <p:sp>
          <p:nvSpPr>
            <p:cNvPr id="2084" name="Shape 2084"/>
            <p:cNvSpPr/>
            <p:nvPr/>
          </p:nvSpPr>
          <p:spPr>
            <a:xfrm>
              <a:off x="11514170" y="0"/>
              <a:ext cx="3866645" cy="2012840"/>
            </a:xfrm>
            <a:prstGeom prst="roundRect">
              <a:avLst>
                <a:gd name="adj" fmla="val 15000"/>
              </a:avLst>
            </a:prstGeom>
            <a:solidFill>
              <a:srgbClr val="A6AAA9"/>
            </a:solid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sz="3200">
                  <a:solidFill>
                    <a:srgbClr val="FFFFFF"/>
                  </a:solidFill>
                  <a:latin typeface="Helvetica"/>
                  <a:ea typeface="Helvetica"/>
                  <a:cs typeface="Helvetica"/>
                  <a:sym typeface="Helvetica"/>
                </a:defRPr>
              </a:lvl1pPr>
            </a:lstStyle>
            <a:p>
              <a:r>
                <a:rPr sz="1600"/>
                <a:t>Registration</a:t>
              </a:r>
            </a:p>
          </p:txBody>
        </p:sp>
        <p:sp>
          <p:nvSpPr>
            <p:cNvPr id="2085" name="Shape 2085"/>
            <p:cNvSpPr/>
            <p:nvPr/>
          </p:nvSpPr>
          <p:spPr>
            <a:xfrm>
              <a:off x="15810628" y="446626"/>
              <a:ext cx="2804761" cy="1119587"/>
            </a:xfrm>
            <a:prstGeom prst="leftRightArrow">
              <a:avLst>
                <a:gd name="adj1" fmla="val 39615"/>
                <a:gd name="adj2" fmla="val 65827"/>
              </a:avLst>
            </a:prstGeom>
            <a:solidFill>
              <a:srgbClr val="FFFFFF"/>
            </a:solidFill>
            <a:ln w="101600" cap="flat">
              <a:solidFill>
                <a:srgbClr val="53585F"/>
              </a:solidFill>
              <a:prstDash val="solid"/>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2086" name="Shape 2086"/>
            <p:cNvSpPr/>
            <p:nvPr/>
          </p:nvSpPr>
          <p:spPr>
            <a:xfrm>
              <a:off x="8755122" y="509616"/>
              <a:ext cx="2326568" cy="993608"/>
            </a:xfrm>
            <a:prstGeom prst="rightArrow">
              <a:avLst>
                <a:gd name="adj1" fmla="val 56287"/>
                <a:gd name="adj2" fmla="val 67530"/>
              </a:avLst>
            </a:prstGeom>
            <a:noFill/>
            <a:ln w="101600" cap="flat">
              <a:solidFill>
                <a:srgbClr val="53585F"/>
              </a:solidFill>
              <a:prstDash val="solid"/>
              <a:miter lim="400000"/>
            </a:ln>
            <a:effectLst/>
          </p:spPr>
          <p:txBody>
            <a:bodyPr wrap="square" lIns="35709" tIns="35709" rIns="35709" bIns="35709" numCol="1" anchor="ctr">
              <a:noAutofit/>
            </a:bodyPr>
            <a:lstStyle/>
            <a:p>
              <a:pPr>
                <a:defRPr sz="1800">
                  <a:solidFill>
                    <a:srgbClr val="53585F"/>
                  </a:solidFill>
                </a:defRPr>
              </a:pPr>
              <a:endParaRPr sz="900"/>
            </a:p>
          </p:txBody>
        </p:sp>
        <p:pic>
          <p:nvPicPr>
            <p:cNvPr id="2087" name="pasted-image.pdf"/>
            <p:cNvPicPr>
              <a:picLocks noChangeAspect="1"/>
            </p:cNvPicPr>
            <p:nvPr/>
          </p:nvPicPr>
          <p:blipFill>
            <a:blip r:embed="rId7"/>
            <a:stretch>
              <a:fillRect/>
            </a:stretch>
          </p:blipFill>
          <p:spPr>
            <a:xfrm>
              <a:off x="18346894" y="2362600"/>
              <a:ext cx="4488633" cy="925908"/>
            </a:xfrm>
            <a:prstGeom prst="rect">
              <a:avLst/>
            </a:prstGeom>
            <a:ln w="12700" cap="flat">
              <a:noFill/>
              <a:miter lim="400000"/>
            </a:ln>
            <a:effectLst/>
          </p:spPr>
        </p:pic>
        <p:pic>
          <p:nvPicPr>
            <p:cNvPr id="2088" name="pasted-image.pdf"/>
            <p:cNvPicPr>
              <a:picLocks noChangeAspect="1"/>
            </p:cNvPicPr>
            <p:nvPr/>
          </p:nvPicPr>
          <p:blipFill>
            <a:blip r:embed="rId8"/>
            <a:stretch>
              <a:fillRect/>
            </a:stretch>
          </p:blipFill>
          <p:spPr>
            <a:xfrm rot="19622560">
              <a:off x="19066524" y="6351984"/>
              <a:ext cx="239504" cy="408043"/>
            </a:xfrm>
            <a:prstGeom prst="rect">
              <a:avLst/>
            </a:prstGeom>
            <a:ln w="12700" cap="flat">
              <a:noFill/>
              <a:miter lim="400000"/>
            </a:ln>
            <a:effectLst/>
          </p:spPr>
        </p:pic>
        <p:pic>
          <p:nvPicPr>
            <p:cNvPr id="2089" name="pasted-image.pdf"/>
            <p:cNvPicPr>
              <a:picLocks noChangeAspect="1"/>
            </p:cNvPicPr>
            <p:nvPr/>
          </p:nvPicPr>
          <p:blipFill>
            <a:blip r:embed="rId9"/>
            <a:stretch>
              <a:fillRect/>
            </a:stretch>
          </p:blipFill>
          <p:spPr>
            <a:xfrm>
              <a:off x="20000431" y="8363788"/>
              <a:ext cx="678056" cy="394818"/>
            </a:xfrm>
            <a:prstGeom prst="rect">
              <a:avLst/>
            </a:prstGeom>
            <a:ln w="12700" cap="flat">
              <a:noFill/>
              <a:miter lim="400000"/>
            </a:ln>
            <a:effectLst/>
          </p:spPr>
        </p:pic>
        <p:pic>
          <p:nvPicPr>
            <p:cNvPr id="2090" name="pasted-image.pdf"/>
            <p:cNvPicPr>
              <a:picLocks noChangeAspect="1"/>
            </p:cNvPicPr>
            <p:nvPr/>
          </p:nvPicPr>
          <p:blipFill>
            <a:blip r:embed="rId10"/>
            <a:stretch>
              <a:fillRect/>
            </a:stretch>
          </p:blipFill>
          <p:spPr>
            <a:xfrm rot="1837159">
              <a:off x="18515138" y="10327919"/>
              <a:ext cx="251764" cy="373586"/>
            </a:xfrm>
            <a:prstGeom prst="rect">
              <a:avLst/>
            </a:prstGeom>
            <a:ln w="12700" cap="flat">
              <a:noFill/>
              <a:miter lim="400000"/>
            </a:ln>
            <a:effectLst/>
          </p:spPr>
        </p:pic>
        <p:pic>
          <p:nvPicPr>
            <p:cNvPr id="2091" name="pasted-image.pdf"/>
            <p:cNvPicPr>
              <a:picLocks noChangeAspect="1"/>
            </p:cNvPicPr>
            <p:nvPr/>
          </p:nvPicPr>
          <p:blipFill>
            <a:blip r:embed="rId11"/>
            <a:stretch>
              <a:fillRect/>
            </a:stretch>
          </p:blipFill>
          <p:spPr>
            <a:xfrm>
              <a:off x="5675800" y="2522550"/>
              <a:ext cx="1388861" cy="764880"/>
            </a:xfrm>
            <a:prstGeom prst="rect">
              <a:avLst/>
            </a:prstGeom>
            <a:ln w="12700" cap="flat">
              <a:noFill/>
              <a:miter lim="400000"/>
            </a:ln>
            <a:effectLst/>
          </p:spPr>
        </p:pic>
        <p:pic>
          <p:nvPicPr>
            <p:cNvPr id="2092" name="scan00.png"/>
            <p:cNvPicPr>
              <a:picLocks noChangeAspect="1"/>
            </p:cNvPicPr>
            <p:nvPr/>
          </p:nvPicPr>
          <p:blipFill>
            <a:blip r:embed="rId12"/>
            <a:stretch>
              <a:fillRect/>
            </a:stretch>
          </p:blipFill>
          <p:spPr>
            <a:xfrm>
              <a:off x="0" y="3149004"/>
              <a:ext cx="12860824" cy="11835225"/>
            </a:xfrm>
            <a:prstGeom prst="rect">
              <a:avLst/>
            </a:prstGeom>
            <a:ln w="12700" cap="flat">
              <a:noFill/>
              <a:miter lim="400000"/>
            </a:ln>
            <a:effectLst/>
          </p:spPr>
        </p:pic>
        <p:pic>
          <p:nvPicPr>
            <p:cNvPr id="2093" name="registration00.png"/>
            <p:cNvPicPr>
              <a:picLocks noChangeAspect="1"/>
            </p:cNvPicPr>
            <p:nvPr/>
          </p:nvPicPr>
          <p:blipFill>
            <a:blip r:embed="rId13"/>
            <a:stretch>
              <a:fillRect/>
            </a:stretch>
          </p:blipFill>
          <p:spPr>
            <a:xfrm>
              <a:off x="7016570" y="3149004"/>
              <a:ext cx="12860823" cy="11835225"/>
            </a:xfrm>
            <a:prstGeom prst="rect">
              <a:avLst/>
            </a:prstGeom>
            <a:ln w="12700" cap="flat">
              <a:noFill/>
              <a:miter lim="400000"/>
            </a:ln>
            <a:effectLst/>
          </p:spPr>
        </p:pic>
        <p:pic>
          <p:nvPicPr>
            <p:cNvPr id="2094" name="pasted-image.pdf"/>
            <p:cNvPicPr>
              <a:picLocks noChangeAspect="1"/>
            </p:cNvPicPr>
            <p:nvPr/>
          </p:nvPicPr>
          <p:blipFill>
            <a:blip r:embed="rId14"/>
            <a:stretch>
              <a:fillRect/>
            </a:stretch>
          </p:blipFill>
          <p:spPr>
            <a:xfrm>
              <a:off x="12702741" y="2522550"/>
              <a:ext cx="1489503" cy="764880"/>
            </a:xfrm>
            <a:prstGeom prst="rect">
              <a:avLst/>
            </a:prstGeom>
            <a:ln w="12700" cap="flat">
              <a:noFill/>
              <a:miter lim="400000"/>
            </a:ln>
            <a:effectLst/>
          </p:spPr>
        </p:pic>
      </p:grpSp>
      <p:sp>
        <p:nvSpPr>
          <p:cNvPr id="2" name="Slide Number Placeholder 1">
            <a:extLst>
              <a:ext uri="{FF2B5EF4-FFF2-40B4-BE49-F238E27FC236}">
                <a16:creationId xmlns:a16="http://schemas.microsoft.com/office/drawing/2014/main" id="{6C232DC3-43A9-5A4B-AD37-4CE4F27A803F}"/>
              </a:ext>
            </a:extLst>
          </p:cNvPr>
          <p:cNvSpPr>
            <a:spLocks noGrp="1"/>
          </p:cNvSpPr>
          <p:nvPr>
            <p:ph type="sldNum" sz="quarter" idx="12"/>
          </p:nvPr>
        </p:nvSpPr>
        <p:spPr/>
        <p:txBody>
          <a:bodyPr/>
          <a:lstStyle/>
          <a:p>
            <a:fld id="{86CB4B4D-7CA3-9044-876B-883B54F8677D}" type="slidenum">
              <a:rPr lang="de-DE" smtClean="0"/>
              <a:pPr/>
              <a:t>33</a:t>
            </a:fld>
            <a:endParaRPr lang="de-DE"/>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21" name="Group 2121"/>
          <p:cNvGrpSpPr/>
          <p:nvPr/>
        </p:nvGrpSpPr>
        <p:grpSpPr>
          <a:xfrm>
            <a:off x="-734659" y="127979"/>
            <a:ext cx="12716275" cy="7518206"/>
            <a:chOff x="0" y="0"/>
            <a:chExt cx="25439174" cy="15040326"/>
          </a:xfrm>
        </p:grpSpPr>
        <p:grpSp>
          <p:nvGrpSpPr>
            <p:cNvPr id="2107" name="Group 2107"/>
            <p:cNvGrpSpPr/>
            <p:nvPr/>
          </p:nvGrpSpPr>
          <p:grpSpPr>
            <a:xfrm>
              <a:off x="15239742" y="3205102"/>
              <a:ext cx="10199433" cy="11835225"/>
              <a:chOff x="0" y="0"/>
              <a:chExt cx="10199431" cy="11835224"/>
            </a:xfrm>
          </p:grpSpPr>
          <p:grpSp>
            <p:nvGrpSpPr>
              <p:cNvPr id="2103" name="Group 2103"/>
              <p:cNvGrpSpPr/>
              <p:nvPr/>
            </p:nvGrpSpPr>
            <p:grpSpPr>
              <a:xfrm>
                <a:off x="0" y="0"/>
                <a:ext cx="10199432" cy="11835225"/>
                <a:chOff x="0" y="0"/>
                <a:chExt cx="10199431" cy="11835224"/>
              </a:xfrm>
            </p:grpSpPr>
            <p:pic>
              <p:nvPicPr>
                <p:cNvPr id="2099" name="nopose00.png"/>
                <p:cNvPicPr>
                  <a:picLocks noChangeAspect="1"/>
                </p:cNvPicPr>
                <p:nvPr/>
              </p:nvPicPr>
              <p:blipFill>
                <a:blip r:embed="rId3"/>
                <a:stretch>
                  <a:fillRect/>
                </a:stretch>
              </p:blipFill>
              <p:spPr>
                <a:xfrm>
                  <a:off x="2245382" y="4042031"/>
                  <a:ext cx="6101879" cy="7793194"/>
                </a:xfrm>
                <a:prstGeom prst="rect">
                  <a:avLst/>
                </a:prstGeom>
                <a:ln w="12700" cap="flat">
                  <a:noFill/>
                  <a:miter lim="400000"/>
                </a:ln>
                <a:effectLst/>
              </p:spPr>
            </p:pic>
            <p:pic>
              <p:nvPicPr>
                <p:cNvPr id="2100" name="noshape00.png"/>
                <p:cNvPicPr>
                  <a:picLocks noChangeAspect="1"/>
                </p:cNvPicPr>
                <p:nvPr/>
              </p:nvPicPr>
              <p:blipFill>
                <a:blip r:embed="rId4"/>
                <a:stretch>
                  <a:fillRect/>
                </a:stretch>
              </p:blipFill>
              <p:spPr>
                <a:xfrm>
                  <a:off x="2879181" y="0"/>
                  <a:ext cx="4834281" cy="5736033"/>
                </a:xfrm>
                <a:prstGeom prst="rect">
                  <a:avLst/>
                </a:prstGeom>
                <a:ln w="12700" cap="flat">
                  <a:noFill/>
                  <a:miter lim="400000"/>
                </a:ln>
                <a:effectLst/>
              </p:spPr>
            </p:pic>
            <p:pic>
              <p:nvPicPr>
                <p:cNvPr id="2101" name="noshapepose02.png"/>
                <p:cNvPicPr>
                  <a:picLocks noChangeAspect="1"/>
                </p:cNvPicPr>
                <p:nvPr/>
              </p:nvPicPr>
              <p:blipFill>
                <a:blip r:embed="rId5"/>
                <a:stretch>
                  <a:fillRect/>
                </a:stretch>
              </p:blipFill>
              <p:spPr>
                <a:xfrm>
                  <a:off x="0" y="1434367"/>
                  <a:ext cx="4311310" cy="7226155"/>
                </a:xfrm>
                <a:prstGeom prst="rect">
                  <a:avLst/>
                </a:prstGeom>
                <a:ln w="12700" cap="flat">
                  <a:noFill/>
                  <a:miter lim="400000"/>
                </a:ln>
                <a:effectLst/>
              </p:spPr>
            </p:pic>
            <p:pic>
              <p:nvPicPr>
                <p:cNvPr id="2102" name="shapepose01.png"/>
                <p:cNvPicPr>
                  <a:picLocks noChangeAspect="1"/>
                </p:cNvPicPr>
                <p:nvPr/>
              </p:nvPicPr>
              <p:blipFill>
                <a:blip r:embed="rId6"/>
                <a:stretch>
                  <a:fillRect/>
                </a:stretch>
              </p:blipFill>
              <p:spPr>
                <a:xfrm>
                  <a:off x="5888120" y="1434367"/>
                  <a:ext cx="4311312" cy="7226155"/>
                </a:xfrm>
                <a:prstGeom prst="rect">
                  <a:avLst/>
                </a:prstGeom>
                <a:ln w="12700" cap="flat">
                  <a:noFill/>
                  <a:miter lim="400000"/>
                </a:ln>
                <a:effectLst/>
              </p:spPr>
            </p:pic>
          </p:grpSp>
          <p:sp>
            <p:nvSpPr>
              <p:cNvPr id="2104" name="Shape 2104"/>
              <p:cNvSpPr/>
              <p:nvPr/>
            </p:nvSpPr>
            <p:spPr>
              <a:xfrm>
                <a:off x="2919884" y="4867570"/>
                <a:ext cx="4494032" cy="979118"/>
              </a:xfrm>
              <a:prstGeom prst="rightArrow">
                <a:avLst>
                  <a:gd name="adj1" fmla="val 56287"/>
                  <a:gd name="adj2" fmla="val 67530"/>
                </a:avLst>
              </a:prstGeom>
              <a:noFill/>
              <a:ln w="25400" cap="flat">
                <a:solidFill>
                  <a:srgbClr val="53585F"/>
                </a:solidFill>
                <a:prstDash val="solid"/>
                <a:miter lim="400000"/>
              </a:ln>
              <a:effectLst/>
            </p:spPr>
            <p:txBody>
              <a:bodyPr wrap="square" lIns="35709" tIns="35709" rIns="35709" bIns="35709" numCol="1" anchor="ctr">
                <a:noAutofit/>
              </a:bodyPr>
              <a:lstStyle/>
              <a:p>
                <a:pPr>
                  <a:defRPr sz="1800">
                    <a:solidFill>
                      <a:srgbClr val="53585F"/>
                    </a:solidFill>
                  </a:defRPr>
                </a:pPr>
                <a:endParaRPr sz="900"/>
              </a:p>
            </p:txBody>
          </p:sp>
          <p:sp>
            <p:nvSpPr>
              <p:cNvPr id="2105" name="Shape 2105"/>
              <p:cNvSpPr/>
              <p:nvPr/>
            </p:nvSpPr>
            <p:spPr>
              <a:xfrm rot="1800000">
                <a:off x="2642968" y="6932172"/>
                <a:ext cx="1799109" cy="979118"/>
              </a:xfrm>
              <a:prstGeom prst="rightArrow">
                <a:avLst>
                  <a:gd name="adj1" fmla="val 56287"/>
                  <a:gd name="adj2" fmla="val 67530"/>
                </a:avLst>
              </a:prstGeom>
              <a:noFill/>
              <a:ln w="25400" cap="flat">
                <a:solidFill>
                  <a:srgbClr val="53585F"/>
                </a:solidFill>
                <a:prstDash val="solid"/>
                <a:miter lim="400000"/>
              </a:ln>
              <a:effectLst/>
            </p:spPr>
            <p:txBody>
              <a:bodyPr wrap="square" lIns="35709" tIns="35709" rIns="35709" bIns="35709" numCol="1" anchor="ctr">
                <a:noAutofit/>
              </a:bodyPr>
              <a:lstStyle/>
              <a:p>
                <a:pPr>
                  <a:defRPr sz="1800">
                    <a:solidFill>
                      <a:srgbClr val="53585F"/>
                    </a:solidFill>
                  </a:defRPr>
                </a:pPr>
                <a:endParaRPr sz="900"/>
              </a:p>
            </p:txBody>
          </p:sp>
          <p:sp>
            <p:nvSpPr>
              <p:cNvPr id="2106" name="Shape 2106"/>
              <p:cNvSpPr/>
              <p:nvPr/>
            </p:nvSpPr>
            <p:spPr>
              <a:xfrm rot="19800000">
                <a:off x="3108033" y="2767480"/>
                <a:ext cx="1941054" cy="979118"/>
              </a:xfrm>
              <a:prstGeom prst="rightArrow">
                <a:avLst>
                  <a:gd name="adj1" fmla="val 56287"/>
                  <a:gd name="adj2" fmla="val 67530"/>
                </a:avLst>
              </a:prstGeom>
              <a:noFill/>
              <a:ln w="25400" cap="flat">
                <a:solidFill>
                  <a:srgbClr val="53585F"/>
                </a:solidFill>
                <a:prstDash val="solid"/>
                <a:miter lim="400000"/>
              </a:ln>
              <a:effectLst/>
            </p:spPr>
            <p:txBody>
              <a:bodyPr wrap="square" lIns="35709" tIns="35709" rIns="35709" bIns="35709" numCol="1" anchor="ctr">
                <a:noAutofit/>
              </a:bodyPr>
              <a:lstStyle/>
              <a:p>
                <a:pPr>
                  <a:defRPr sz="1800">
                    <a:solidFill>
                      <a:srgbClr val="53585F"/>
                    </a:solidFill>
                  </a:defRPr>
                </a:pPr>
                <a:endParaRPr sz="900"/>
              </a:p>
            </p:txBody>
          </p:sp>
        </p:grpSp>
        <p:sp>
          <p:nvSpPr>
            <p:cNvPr id="2108" name="Shape 2108"/>
            <p:cNvSpPr/>
            <p:nvPr/>
          </p:nvSpPr>
          <p:spPr>
            <a:xfrm>
              <a:off x="4497089" y="0"/>
              <a:ext cx="3866646" cy="2012840"/>
            </a:xfrm>
            <a:prstGeom prst="roundRect">
              <a:avLst>
                <a:gd name="adj" fmla="val 15000"/>
              </a:avLst>
            </a:prstGeom>
            <a:solidFill>
              <a:srgbClr val="A6AAA9"/>
            </a:solid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sz="3200">
                  <a:solidFill>
                    <a:srgbClr val="FFFFFF"/>
                  </a:solidFill>
                  <a:latin typeface="Helvetica"/>
                  <a:ea typeface="Helvetica"/>
                  <a:cs typeface="Helvetica"/>
                  <a:sym typeface="Helvetica"/>
                </a:defRPr>
              </a:lvl1pPr>
            </a:lstStyle>
            <a:p>
              <a:r>
                <a:rPr sz="1600"/>
                <a:t>Data</a:t>
              </a:r>
            </a:p>
          </p:txBody>
        </p:sp>
        <p:sp>
          <p:nvSpPr>
            <p:cNvPr id="2109" name="Shape 2109"/>
            <p:cNvSpPr/>
            <p:nvPr/>
          </p:nvSpPr>
          <p:spPr>
            <a:xfrm>
              <a:off x="19045203" y="0"/>
              <a:ext cx="3866645" cy="2012840"/>
            </a:xfrm>
            <a:prstGeom prst="roundRect">
              <a:avLst>
                <a:gd name="adj" fmla="val 15000"/>
              </a:avLst>
            </a:prstGeom>
            <a:solidFill>
              <a:srgbClr val="A6AAA9"/>
            </a:solid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sz="3200">
                  <a:solidFill>
                    <a:srgbClr val="FFFFFF"/>
                  </a:solidFill>
                  <a:latin typeface="Helvetica"/>
                  <a:ea typeface="Helvetica"/>
                  <a:cs typeface="Helvetica"/>
                  <a:sym typeface="Helvetica"/>
                </a:defRPr>
              </a:lvl1pPr>
            </a:lstStyle>
            <a:p>
              <a:r>
                <a:rPr sz="1600"/>
                <a:t>Model</a:t>
              </a:r>
            </a:p>
          </p:txBody>
        </p:sp>
        <p:sp>
          <p:nvSpPr>
            <p:cNvPr id="2110" name="Shape 2110"/>
            <p:cNvSpPr/>
            <p:nvPr/>
          </p:nvSpPr>
          <p:spPr>
            <a:xfrm>
              <a:off x="11514170" y="0"/>
              <a:ext cx="3866645" cy="2012840"/>
            </a:xfrm>
            <a:prstGeom prst="roundRect">
              <a:avLst>
                <a:gd name="adj" fmla="val 15000"/>
              </a:avLst>
            </a:prstGeom>
            <a:solidFill>
              <a:srgbClr val="A6AAA9"/>
            </a:solid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sz="3200">
                  <a:solidFill>
                    <a:srgbClr val="FFFFFF"/>
                  </a:solidFill>
                  <a:latin typeface="Helvetica"/>
                  <a:ea typeface="Helvetica"/>
                  <a:cs typeface="Helvetica"/>
                  <a:sym typeface="Helvetica"/>
                </a:defRPr>
              </a:lvl1pPr>
            </a:lstStyle>
            <a:p>
              <a:r>
                <a:rPr sz="1600"/>
                <a:t>Registration</a:t>
              </a:r>
            </a:p>
          </p:txBody>
        </p:sp>
        <p:sp>
          <p:nvSpPr>
            <p:cNvPr id="2111" name="Shape 2111"/>
            <p:cNvSpPr/>
            <p:nvPr/>
          </p:nvSpPr>
          <p:spPr>
            <a:xfrm>
              <a:off x="15810628" y="446626"/>
              <a:ext cx="2804761" cy="1119587"/>
            </a:xfrm>
            <a:prstGeom prst="leftRightArrow">
              <a:avLst>
                <a:gd name="adj1" fmla="val 39615"/>
                <a:gd name="adj2" fmla="val 65827"/>
              </a:avLst>
            </a:prstGeom>
            <a:solidFill>
              <a:srgbClr val="FFFFFF"/>
            </a:solidFill>
            <a:ln w="101600" cap="flat">
              <a:solidFill>
                <a:srgbClr val="53585F"/>
              </a:solidFill>
              <a:prstDash val="solid"/>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2112" name="Shape 2112"/>
            <p:cNvSpPr/>
            <p:nvPr/>
          </p:nvSpPr>
          <p:spPr>
            <a:xfrm>
              <a:off x="8755122" y="509616"/>
              <a:ext cx="2326568" cy="993608"/>
            </a:xfrm>
            <a:prstGeom prst="rightArrow">
              <a:avLst>
                <a:gd name="adj1" fmla="val 56287"/>
                <a:gd name="adj2" fmla="val 67530"/>
              </a:avLst>
            </a:prstGeom>
            <a:noFill/>
            <a:ln w="101600" cap="flat">
              <a:solidFill>
                <a:schemeClr val="accent5"/>
              </a:solidFill>
              <a:prstDash val="solid"/>
              <a:miter lim="400000"/>
            </a:ln>
            <a:effectLst/>
          </p:spPr>
          <p:txBody>
            <a:bodyPr wrap="square" lIns="35709" tIns="35709" rIns="35709" bIns="35709" numCol="1" anchor="ctr">
              <a:noAutofit/>
            </a:bodyPr>
            <a:lstStyle/>
            <a:p>
              <a:pPr>
                <a:defRPr sz="1800">
                  <a:solidFill>
                    <a:srgbClr val="53585F"/>
                  </a:solidFill>
                </a:defRPr>
              </a:pPr>
              <a:endParaRPr sz="900"/>
            </a:p>
          </p:txBody>
        </p:sp>
        <p:pic>
          <p:nvPicPr>
            <p:cNvPr id="2113" name="pasted-image.pdf"/>
            <p:cNvPicPr>
              <a:picLocks noChangeAspect="1"/>
            </p:cNvPicPr>
            <p:nvPr/>
          </p:nvPicPr>
          <p:blipFill>
            <a:blip r:embed="rId7"/>
            <a:stretch>
              <a:fillRect/>
            </a:stretch>
          </p:blipFill>
          <p:spPr>
            <a:xfrm>
              <a:off x="18346894" y="2362600"/>
              <a:ext cx="4488633" cy="925908"/>
            </a:xfrm>
            <a:prstGeom prst="rect">
              <a:avLst/>
            </a:prstGeom>
            <a:ln w="12700" cap="flat">
              <a:noFill/>
              <a:miter lim="400000"/>
            </a:ln>
            <a:effectLst/>
          </p:spPr>
        </p:pic>
        <p:pic>
          <p:nvPicPr>
            <p:cNvPr id="2114" name="pasted-image.pdf"/>
            <p:cNvPicPr>
              <a:picLocks noChangeAspect="1"/>
            </p:cNvPicPr>
            <p:nvPr/>
          </p:nvPicPr>
          <p:blipFill>
            <a:blip r:embed="rId8"/>
            <a:stretch>
              <a:fillRect/>
            </a:stretch>
          </p:blipFill>
          <p:spPr>
            <a:xfrm rot="19622560">
              <a:off x="19066524" y="6351984"/>
              <a:ext cx="239504" cy="408043"/>
            </a:xfrm>
            <a:prstGeom prst="rect">
              <a:avLst/>
            </a:prstGeom>
            <a:ln w="12700" cap="flat">
              <a:noFill/>
              <a:miter lim="400000"/>
            </a:ln>
            <a:effectLst/>
          </p:spPr>
        </p:pic>
        <p:pic>
          <p:nvPicPr>
            <p:cNvPr id="2115" name="pasted-image.pdf"/>
            <p:cNvPicPr>
              <a:picLocks noChangeAspect="1"/>
            </p:cNvPicPr>
            <p:nvPr/>
          </p:nvPicPr>
          <p:blipFill>
            <a:blip r:embed="rId9"/>
            <a:stretch>
              <a:fillRect/>
            </a:stretch>
          </p:blipFill>
          <p:spPr>
            <a:xfrm>
              <a:off x="20000431" y="8363788"/>
              <a:ext cx="678056" cy="394818"/>
            </a:xfrm>
            <a:prstGeom prst="rect">
              <a:avLst/>
            </a:prstGeom>
            <a:ln w="12700" cap="flat">
              <a:noFill/>
              <a:miter lim="400000"/>
            </a:ln>
            <a:effectLst/>
          </p:spPr>
        </p:pic>
        <p:pic>
          <p:nvPicPr>
            <p:cNvPr id="2116" name="pasted-image.pdf"/>
            <p:cNvPicPr>
              <a:picLocks noChangeAspect="1"/>
            </p:cNvPicPr>
            <p:nvPr/>
          </p:nvPicPr>
          <p:blipFill>
            <a:blip r:embed="rId10"/>
            <a:stretch>
              <a:fillRect/>
            </a:stretch>
          </p:blipFill>
          <p:spPr>
            <a:xfrm rot="1837159">
              <a:off x="18515138" y="10327919"/>
              <a:ext cx="251764" cy="373586"/>
            </a:xfrm>
            <a:prstGeom prst="rect">
              <a:avLst/>
            </a:prstGeom>
            <a:ln w="12700" cap="flat">
              <a:noFill/>
              <a:miter lim="400000"/>
            </a:ln>
            <a:effectLst/>
          </p:spPr>
        </p:pic>
        <p:pic>
          <p:nvPicPr>
            <p:cNvPr id="2117" name="pasted-image.pdf"/>
            <p:cNvPicPr>
              <a:picLocks noChangeAspect="1"/>
            </p:cNvPicPr>
            <p:nvPr/>
          </p:nvPicPr>
          <p:blipFill>
            <a:blip r:embed="rId11"/>
            <a:stretch>
              <a:fillRect/>
            </a:stretch>
          </p:blipFill>
          <p:spPr>
            <a:xfrm>
              <a:off x="5675800" y="2522550"/>
              <a:ext cx="1388861" cy="764880"/>
            </a:xfrm>
            <a:prstGeom prst="rect">
              <a:avLst/>
            </a:prstGeom>
            <a:ln w="12700" cap="flat">
              <a:noFill/>
              <a:miter lim="400000"/>
            </a:ln>
            <a:effectLst/>
          </p:spPr>
        </p:pic>
        <p:pic>
          <p:nvPicPr>
            <p:cNvPr id="2118" name="scan00.png"/>
            <p:cNvPicPr>
              <a:picLocks noChangeAspect="1"/>
            </p:cNvPicPr>
            <p:nvPr/>
          </p:nvPicPr>
          <p:blipFill>
            <a:blip r:embed="rId12"/>
            <a:stretch>
              <a:fillRect/>
            </a:stretch>
          </p:blipFill>
          <p:spPr>
            <a:xfrm>
              <a:off x="0" y="3149004"/>
              <a:ext cx="12860824" cy="11835225"/>
            </a:xfrm>
            <a:prstGeom prst="rect">
              <a:avLst/>
            </a:prstGeom>
            <a:ln w="12700" cap="flat">
              <a:noFill/>
              <a:miter lim="400000"/>
            </a:ln>
            <a:effectLst/>
          </p:spPr>
        </p:pic>
        <p:pic>
          <p:nvPicPr>
            <p:cNvPr id="2119" name="registration00.png"/>
            <p:cNvPicPr>
              <a:picLocks noChangeAspect="1"/>
            </p:cNvPicPr>
            <p:nvPr/>
          </p:nvPicPr>
          <p:blipFill>
            <a:blip r:embed="rId13"/>
            <a:stretch>
              <a:fillRect/>
            </a:stretch>
          </p:blipFill>
          <p:spPr>
            <a:xfrm>
              <a:off x="7016570" y="3149004"/>
              <a:ext cx="12860823" cy="11835225"/>
            </a:xfrm>
            <a:prstGeom prst="rect">
              <a:avLst/>
            </a:prstGeom>
            <a:ln w="12700" cap="flat">
              <a:noFill/>
              <a:miter lim="400000"/>
            </a:ln>
            <a:effectLst/>
          </p:spPr>
        </p:pic>
        <p:pic>
          <p:nvPicPr>
            <p:cNvPr id="2120" name="pasted-image.pdf"/>
            <p:cNvPicPr>
              <a:picLocks noChangeAspect="1"/>
            </p:cNvPicPr>
            <p:nvPr/>
          </p:nvPicPr>
          <p:blipFill>
            <a:blip r:embed="rId14"/>
            <a:stretch>
              <a:fillRect/>
            </a:stretch>
          </p:blipFill>
          <p:spPr>
            <a:xfrm>
              <a:off x="12702741" y="2522550"/>
              <a:ext cx="1489503" cy="764880"/>
            </a:xfrm>
            <a:prstGeom prst="rect">
              <a:avLst/>
            </a:prstGeom>
            <a:ln w="12700" cap="flat">
              <a:noFill/>
              <a:miter lim="400000"/>
            </a:ln>
            <a:effectLst/>
          </p:spPr>
        </p:pic>
      </p:grpSp>
      <p:sp>
        <p:nvSpPr>
          <p:cNvPr id="2" name="Slide Number Placeholder 1">
            <a:extLst>
              <a:ext uri="{FF2B5EF4-FFF2-40B4-BE49-F238E27FC236}">
                <a16:creationId xmlns:a16="http://schemas.microsoft.com/office/drawing/2014/main" id="{9E62FF2A-7FDA-4A45-840E-147F01753E39}"/>
              </a:ext>
            </a:extLst>
          </p:cNvPr>
          <p:cNvSpPr>
            <a:spLocks noGrp="1"/>
          </p:cNvSpPr>
          <p:nvPr>
            <p:ph type="sldNum" sz="quarter" idx="12"/>
          </p:nvPr>
        </p:nvSpPr>
        <p:spPr/>
        <p:txBody>
          <a:bodyPr/>
          <a:lstStyle/>
          <a:p>
            <a:fld id="{86CB4B4D-7CA3-9044-876B-883B54F8677D}" type="slidenum">
              <a:rPr lang="de-DE" smtClean="0"/>
              <a:t>34</a:t>
            </a:fld>
            <a:endParaRPr lang="de-DE"/>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7" name="Group 2147"/>
          <p:cNvGrpSpPr/>
          <p:nvPr/>
        </p:nvGrpSpPr>
        <p:grpSpPr>
          <a:xfrm>
            <a:off x="-734659" y="127979"/>
            <a:ext cx="12716275" cy="7518206"/>
            <a:chOff x="0" y="0"/>
            <a:chExt cx="25439174" cy="15040326"/>
          </a:xfrm>
        </p:grpSpPr>
        <p:grpSp>
          <p:nvGrpSpPr>
            <p:cNvPr id="2133" name="Group 2133"/>
            <p:cNvGrpSpPr/>
            <p:nvPr/>
          </p:nvGrpSpPr>
          <p:grpSpPr>
            <a:xfrm>
              <a:off x="15239742" y="3205102"/>
              <a:ext cx="10199433" cy="11835225"/>
              <a:chOff x="0" y="0"/>
              <a:chExt cx="10199431" cy="11835224"/>
            </a:xfrm>
          </p:grpSpPr>
          <p:grpSp>
            <p:nvGrpSpPr>
              <p:cNvPr id="2129" name="Group 2129"/>
              <p:cNvGrpSpPr/>
              <p:nvPr/>
            </p:nvGrpSpPr>
            <p:grpSpPr>
              <a:xfrm>
                <a:off x="0" y="0"/>
                <a:ext cx="10199432" cy="11835225"/>
                <a:chOff x="0" y="0"/>
                <a:chExt cx="10199431" cy="11835224"/>
              </a:xfrm>
            </p:grpSpPr>
            <p:pic>
              <p:nvPicPr>
                <p:cNvPr id="2125" name="nopose00.png"/>
                <p:cNvPicPr>
                  <a:picLocks noChangeAspect="1"/>
                </p:cNvPicPr>
                <p:nvPr/>
              </p:nvPicPr>
              <p:blipFill>
                <a:blip r:embed="rId3"/>
                <a:stretch>
                  <a:fillRect/>
                </a:stretch>
              </p:blipFill>
              <p:spPr>
                <a:xfrm>
                  <a:off x="2245382" y="4042031"/>
                  <a:ext cx="6101879" cy="7793194"/>
                </a:xfrm>
                <a:prstGeom prst="rect">
                  <a:avLst/>
                </a:prstGeom>
                <a:ln w="12700" cap="flat">
                  <a:noFill/>
                  <a:miter lim="400000"/>
                </a:ln>
                <a:effectLst/>
              </p:spPr>
            </p:pic>
            <p:pic>
              <p:nvPicPr>
                <p:cNvPr id="2126" name="noshape00.png"/>
                <p:cNvPicPr>
                  <a:picLocks noChangeAspect="1"/>
                </p:cNvPicPr>
                <p:nvPr/>
              </p:nvPicPr>
              <p:blipFill>
                <a:blip r:embed="rId4"/>
                <a:stretch>
                  <a:fillRect/>
                </a:stretch>
              </p:blipFill>
              <p:spPr>
                <a:xfrm>
                  <a:off x="2879181" y="0"/>
                  <a:ext cx="4834281" cy="5736033"/>
                </a:xfrm>
                <a:prstGeom prst="rect">
                  <a:avLst/>
                </a:prstGeom>
                <a:ln w="12700" cap="flat">
                  <a:noFill/>
                  <a:miter lim="400000"/>
                </a:ln>
                <a:effectLst/>
              </p:spPr>
            </p:pic>
            <p:pic>
              <p:nvPicPr>
                <p:cNvPr id="2127" name="noshapepose02.png"/>
                <p:cNvPicPr>
                  <a:picLocks noChangeAspect="1"/>
                </p:cNvPicPr>
                <p:nvPr/>
              </p:nvPicPr>
              <p:blipFill>
                <a:blip r:embed="rId5"/>
                <a:stretch>
                  <a:fillRect/>
                </a:stretch>
              </p:blipFill>
              <p:spPr>
                <a:xfrm>
                  <a:off x="0" y="1434367"/>
                  <a:ext cx="4311310" cy="7226155"/>
                </a:xfrm>
                <a:prstGeom prst="rect">
                  <a:avLst/>
                </a:prstGeom>
                <a:ln w="12700" cap="flat">
                  <a:noFill/>
                  <a:miter lim="400000"/>
                </a:ln>
                <a:effectLst/>
              </p:spPr>
            </p:pic>
            <p:pic>
              <p:nvPicPr>
                <p:cNvPr id="2128" name="shapepose01.png"/>
                <p:cNvPicPr>
                  <a:picLocks noChangeAspect="1"/>
                </p:cNvPicPr>
                <p:nvPr/>
              </p:nvPicPr>
              <p:blipFill>
                <a:blip r:embed="rId6"/>
                <a:stretch>
                  <a:fillRect/>
                </a:stretch>
              </p:blipFill>
              <p:spPr>
                <a:xfrm>
                  <a:off x="5888120" y="1434367"/>
                  <a:ext cx="4311312" cy="7226155"/>
                </a:xfrm>
                <a:prstGeom prst="rect">
                  <a:avLst/>
                </a:prstGeom>
                <a:ln w="12700" cap="flat">
                  <a:noFill/>
                  <a:miter lim="400000"/>
                </a:ln>
                <a:effectLst/>
              </p:spPr>
            </p:pic>
          </p:grpSp>
          <p:sp>
            <p:nvSpPr>
              <p:cNvPr id="2130" name="Shape 2130"/>
              <p:cNvSpPr/>
              <p:nvPr/>
            </p:nvSpPr>
            <p:spPr>
              <a:xfrm>
                <a:off x="2919884" y="4867570"/>
                <a:ext cx="4494032" cy="979118"/>
              </a:xfrm>
              <a:prstGeom prst="rightArrow">
                <a:avLst>
                  <a:gd name="adj1" fmla="val 56287"/>
                  <a:gd name="adj2" fmla="val 67530"/>
                </a:avLst>
              </a:prstGeom>
              <a:noFill/>
              <a:ln w="25400" cap="flat">
                <a:solidFill>
                  <a:srgbClr val="53585F"/>
                </a:solidFill>
                <a:prstDash val="solid"/>
                <a:miter lim="400000"/>
              </a:ln>
              <a:effectLst/>
            </p:spPr>
            <p:txBody>
              <a:bodyPr wrap="square" lIns="35709" tIns="35709" rIns="35709" bIns="35709" numCol="1" anchor="ctr">
                <a:noAutofit/>
              </a:bodyPr>
              <a:lstStyle/>
              <a:p>
                <a:pPr>
                  <a:defRPr sz="1800">
                    <a:solidFill>
                      <a:srgbClr val="53585F"/>
                    </a:solidFill>
                  </a:defRPr>
                </a:pPr>
                <a:endParaRPr sz="900"/>
              </a:p>
            </p:txBody>
          </p:sp>
          <p:sp>
            <p:nvSpPr>
              <p:cNvPr id="2131" name="Shape 2131"/>
              <p:cNvSpPr/>
              <p:nvPr/>
            </p:nvSpPr>
            <p:spPr>
              <a:xfrm rot="1800000">
                <a:off x="2642968" y="6932172"/>
                <a:ext cx="1799109" cy="979118"/>
              </a:xfrm>
              <a:prstGeom prst="rightArrow">
                <a:avLst>
                  <a:gd name="adj1" fmla="val 56287"/>
                  <a:gd name="adj2" fmla="val 67530"/>
                </a:avLst>
              </a:prstGeom>
              <a:noFill/>
              <a:ln w="25400" cap="flat">
                <a:solidFill>
                  <a:srgbClr val="53585F"/>
                </a:solidFill>
                <a:prstDash val="solid"/>
                <a:miter lim="400000"/>
              </a:ln>
              <a:effectLst/>
            </p:spPr>
            <p:txBody>
              <a:bodyPr wrap="square" lIns="35709" tIns="35709" rIns="35709" bIns="35709" numCol="1" anchor="ctr">
                <a:noAutofit/>
              </a:bodyPr>
              <a:lstStyle/>
              <a:p>
                <a:pPr>
                  <a:defRPr sz="1800">
                    <a:solidFill>
                      <a:srgbClr val="53585F"/>
                    </a:solidFill>
                  </a:defRPr>
                </a:pPr>
                <a:endParaRPr sz="900"/>
              </a:p>
            </p:txBody>
          </p:sp>
          <p:sp>
            <p:nvSpPr>
              <p:cNvPr id="2132" name="Shape 2132"/>
              <p:cNvSpPr/>
              <p:nvPr/>
            </p:nvSpPr>
            <p:spPr>
              <a:xfrm rot="19800000">
                <a:off x="3108033" y="2767480"/>
                <a:ext cx="1941054" cy="979118"/>
              </a:xfrm>
              <a:prstGeom prst="rightArrow">
                <a:avLst>
                  <a:gd name="adj1" fmla="val 56287"/>
                  <a:gd name="adj2" fmla="val 67530"/>
                </a:avLst>
              </a:prstGeom>
              <a:noFill/>
              <a:ln w="25400" cap="flat">
                <a:solidFill>
                  <a:srgbClr val="53585F"/>
                </a:solidFill>
                <a:prstDash val="solid"/>
                <a:miter lim="400000"/>
              </a:ln>
              <a:effectLst/>
            </p:spPr>
            <p:txBody>
              <a:bodyPr wrap="square" lIns="35709" tIns="35709" rIns="35709" bIns="35709" numCol="1" anchor="ctr">
                <a:noAutofit/>
              </a:bodyPr>
              <a:lstStyle/>
              <a:p>
                <a:pPr>
                  <a:defRPr sz="1800">
                    <a:solidFill>
                      <a:srgbClr val="53585F"/>
                    </a:solidFill>
                  </a:defRPr>
                </a:pPr>
                <a:endParaRPr sz="900"/>
              </a:p>
            </p:txBody>
          </p:sp>
        </p:grpSp>
        <p:sp>
          <p:nvSpPr>
            <p:cNvPr id="2134" name="Shape 2134"/>
            <p:cNvSpPr/>
            <p:nvPr/>
          </p:nvSpPr>
          <p:spPr>
            <a:xfrm>
              <a:off x="4497089" y="0"/>
              <a:ext cx="3866646" cy="2012840"/>
            </a:xfrm>
            <a:prstGeom prst="roundRect">
              <a:avLst>
                <a:gd name="adj" fmla="val 15000"/>
              </a:avLst>
            </a:prstGeom>
            <a:solidFill>
              <a:srgbClr val="A6AAA9"/>
            </a:solid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sz="3200">
                  <a:solidFill>
                    <a:srgbClr val="FFFFFF"/>
                  </a:solidFill>
                  <a:latin typeface="Helvetica"/>
                  <a:ea typeface="Helvetica"/>
                  <a:cs typeface="Helvetica"/>
                  <a:sym typeface="Helvetica"/>
                </a:defRPr>
              </a:lvl1pPr>
            </a:lstStyle>
            <a:p>
              <a:r>
                <a:rPr sz="1600"/>
                <a:t>Data</a:t>
              </a:r>
            </a:p>
          </p:txBody>
        </p:sp>
        <p:sp>
          <p:nvSpPr>
            <p:cNvPr id="2135" name="Shape 2135"/>
            <p:cNvSpPr/>
            <p:nvPr/>
          </p:nvSpPr>
          <p:spPr>
            <a:xfrm>
              <a:off x="19045203" y="0"/>
              <a:ext cx="3866645" cy="2012840"/>
            </a:xfrm>
            <a:prstGeom prst="roundRect">
              <a:avLst>
                <a:gd name="adj" fmla="val 15000"/>
              </a:avLst>
            </a:prstGeom>
            <a:solidFill>
              <a:srgbClr val="A6AAA9"/>
            </a:solid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sz="3200">
                  <a:solidFill>
                    <a:srgbClr val="FFFFFF"/>
                  </a:solidFill>
                  <a:latin typeface="Helvetica"/>
                  <a:ea typeface="Helvetica"/>
                  <a:cs typeface="Helvetica"/>
                  <a:sym typeface="Helvetica"/>
                </a:defRPr>
              </a:lvl1pPr>
            </a:lstStyle>
            <a:p>
              <a:r>
                <a:rPr sz="1600"/>
                <a:t>Model</a:t>
              </a:r>
            </a:p>
          </p:txBody>
        </p:sp>
        <p:sp>
          <p:nvSpPr>
            <p:cNvPr id="2136" name="Shape 2136"/>
            <p:cNvSpPr/>
            <p:nvPr/>
          </p:nvSpPr>
          <p:spPr>
            <a:xfrm>
              <a:off x="11514170" y="0"/>
              <a:ext cx="3866645" cy="2012840"/>
            </a:xfrm>
            <a:prstGeom prst="roundRect">
              <a:avLst>
                <a:gd name="adj" fmla="val 15000"/>
              </a:avLst>
            </a:prstGeom>
            <a:solidFill>
              <a:srgbClr val="A6AAA9"/>
            </a:solid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sz="3200">
                  <a:solidFill>
                    <a:srgbClr val="FFFFFF"/>
                  </a:solidFill>
                  <a:latin typeface="Helvetica"/>
                  <a:ea typeface="Helvetica"/>
                  <a:cs typeface="Helvetica"/>
                  <a:sym typeface="Helvetica"/>
                </a:defRPr>
              </a:lvl1pPr>
            </a:lstStyle>
            <a:p>
              <a:r>
                <a:rPr sz="1600"/>
                <a:t>Registration</a:t>
              </a:r>
            </a:p>
          </p:txBody>
        </p:sp>
        <p:sp>
          <p:nvSpPr>
            <p:cNvPr id="2137" name="Shape 2137"/>
            <p:cNvSpPr/>
            <p:nvPr/>
          </p:nvSpPr>
          <p:spPr>
            <a:xfrm>
              <a:off x="15810628" y="446626"/>
              <a:ext cx="2804761" cy="1119587"/>
            </a:xfrm>
            <a:prstGeom prst="leftRightArrow">
              <a:avLst>
                <a:gd name="adj1" fmla="val 39615"/>
                <a:gd name="adj2" fmla="val 65827"/>
              </a:avLst>
            </a:prstGeom>
            <a:solidFill>
              <a:srgbClr val="FFFFFF"/>
            </a:solidFill>
            <a:ln w="101600" cap="flat">
              <a:solidFill>
                <a:schemeClr val="accent5"/>
              </a:solidFill>
              <a:prstDash val="solid"/>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2138" name="Shape 2138"/>
            <p:cNvSpPr/>
            <p:nvPr/>
          </p:nvSpPr>
          <p:spPr>
            <a:xfrm>
              <a:off x="8755122" y="509616"/>
              <a:ext cx="2326568" cy="993608"/>
            </a:xfrm>
            <a:prstGeom prst="rightArrow">
              <a:avLst>
                <a:gd name="adj1" fmla="val 56287"/>
                <a:gd name="adj2" fmla="val 67530"/>
              </a:avLst>
            </a:prstGeom>
            <a:noFill/>
            <a:ln w="101600" cap="flat">
              <a:solidFill>
                <a:srgbClr val="53585F"/>
              </a:solidFill>
              <a:prstDash val="solid"/>
              <a:miter lim="400000"/>
            </a:ln>
            <a:effectLst/>
          </p:spPr>
          <p:txBody>
            <a:bodyPr wrap="square" lIns="35709" tIns="35709" rIns="35709" bIns="35709" numCol="1" anchor="ctr">
              <a:noAutofit/>
            </a:bodyPr>
            <a:lstStyle/>
            <a:p>
              <a:pPr>
                <a:defRPr sz="1800">
                  <a:solidFill>
                    <a:srgbClr val="53585F"/>
                  </a:solidFill>
                </a:defRPr>
              </a:pPr>
              <a:endParaRPr sz="900"/>
            </a:p>
          </p:txBody>
        </p:sp>
        <p:pic>
          <p:nvPicPr>
            <p:cNvPr id="2139" name="pasted-image.pdf"/>
            <p:cNvPicPr>
              <a:picLocks noChangeAspect="1"/>
            </p:cNvPicPr>
            <p:nvPr/>
          </p:nvPicPr>
          <p:blipFill>
            <a:blip r:embed="rId7"/>
            <a:stretch>
              <a:fillRect/>
            </a:stretch>
          </p:blipFill>
          <p:spPr>
            <a:xfrm>
              <a:off x="18346894" y="2362600"/>
              <a:ext cx="4488633" cy="925908"/>
            </a:xfrm>
            <a:prstGeom prst="rect">
              <a:avLst/>
            </a:prstGeom>
            <a:ln w="12700" cap="flat">
              <a:noFill/>
              <a:miter lim="400000"/>
            </a:ln>
            <a:effectLst/>
          </p:spPr>
        </p:pic>
        <p:pic>
          <p:nvPicPr>
            <p:cNvPr id="2140" name="pasted-image.pdf"/>
            <p:cNvPicPr>
              <a:picLocks noChangeAspect="1"/>
            </p:cNvPicPr>
            <p:nvPr/>
          </p:nvPicPr>
          <p:blipFill>
            <a:blip r:embed="rId8"/>
            <a:stretch>
              <a:fillRect/>
            </a:stretch>
          </p:blipFill>
          <p:spPr>
            <a:xfrm rot="19622560">
              <a:off x="19066524" y="6351984"/>
              <a:ext cx="239504" cy="408043"/>
            </a:xfrm>
            <a:prstGeom prst="rect">
              <a:avLst/>
            </a:prstGeom>
            <a:ln w="12700" cap="flat">
              <a:noFill/>
              <a:miter lim="400000"/>
            </a:ln>
            <a:effectLst/>
          </p:spPr>
        </p:pic>
        <p:pic>
          <p:nvPicPr>
            <p:cNvPr id="2141" name="pasted-image.pdf"/>
            <p:cNvPicPr>
              <a:picLocks noChangeAspect="1"/>
            </p:cNvPicPr>
            <p:nvPr/>
          </p:nvPicPr>
          <p:blipFill>
            <a:blip r:embed="rId9"/>
            <a:stretch>
              <a:fillRect/>
            </a:stretch>
          </p:blipFill>
          <p:spPr>
            <a:xfrm>
              <a:off x="20000431" y="8363788"/>
              <a:ext cx="678056" cy="394818"/>
            </a:xfrm>
            <a:prstGeom prst="rect">
              <a:avLst/>
            </a:prstGeom>
            <a:ln w="12700" cap="flat">
              <a:noFill/>
              <a:miter lim="400000"/>
            </a:ln>
            <a:effectLst/>
          </p:spPr>
        </p:pic>
        <p:pic>
          <p:nvPicPr>
            <p:cNvPr id="2142" name="pasted-image.pdf"/>
            <p:cNvPicPr>
              <a:picLocks noChangeAspect="1"/>
            </p:cNvPicPr>
            <p:nvPr/>
          </p:nvPicPr>
          <p:blipFill>
            <a:blip r:embed="rId10"/>
            <a:stretch>
              <a:fillRect/>
            </a:stretch>
          </p:blipFill>
          <p:spPr>
            <a:xfrm rot="1837159">
              <a:off x="18515138" y="10327919"/>
              <a:ext cx="251764" cy="373586"/>
            </a:xfrm>
            <a:prstGeom prst="rect">
              <a:avLst/>
            </a:prstGeom>
            <a:ln w="12700" cap="flat">
              <a:noFill/>
              <a:miter lim="400000"/>
            </a:ln>
            <a:effectLst/>
          </p:spPr>
        </p:pic>
        <p:pic>
          <p:nvPicPr>
            <p:cNvPr id="2143" name="pasted-image.pdf"/>
            <p:cNvPicPr>
              <a:picLocks noChangeAspect="1"/>
            </p:cNvPicPr>
            <p:nvPr/>
          </p:nvPicPr>
          <p:blipFill>
            <a:blip r:embed="rId11"/>
            <a:stretch>
              <a:fillRect/>
            </a:stretch>
          </p:blipFill>
          <p:spPr>
            <a:xfrm>
              <a:off x="5675800" y="2522550"/>
              <a:ext cx="1388861" cy="764880"/>
            </a:xfrm>
            <a:prstGeom prst="rect">
              <a:avLst/>
            </a:prstGeom>
            <a:ln w="12700" cap="flat">
              <a:noFill/>
              <a:miter lim="400000"/>
            </a:ln>
            <a:effectLst/>
          </p:spPr>
        </p:pic>
        <p:pic>
          <p:nvPicPr>
            <p:cNvPr id="2144" name="scan00.png"/>
            <p:cNvPicPr>
              <a:picLocks noChangeAspect="1"/>
            </p:cNvPicPr>
            <p:nvPr/>
          </p:nvPicPr>
          <p:blipFill>
            <a:blip r:embed="rId12"/>
            <a:stretch>
              <a:fillRect/>
            </a:stretch>
          </p:blipFill>
          <p:spPr>
            <a:xfrm>
              <a:off x="0" y="3149004"/>
              <a:ext cx="12860824" cy="11835225"/>
            </a:xfrm>
            <a:prstGeom prst="rect">
              <a:avLst/>
            </a:prstGeom>
            <a:ln w="12700" cap="flat">
              <a:noFill/>
              <a:miter lim="400000"/>
            </a:ln>
            <a:effectLst/>
          </p:spPr>
        </p:pic>
        <p:pic>
          <p:nvPicPr>
            <p:cNvPr id="2145" name="registration00.png"/>
            <p:cNvPicPr>
              <a:picLocks noChangeAspect="1"/>
            </p:cNvPicPr>
            <p:nvPr/>
          </p:nvPicPr>
          <p:blipFill>
            <a:blip r:embed="rId13"/>
            <a:stretch>
              <a:fillRect/>
            </a:stretch>
          </p:blipFill>
          <p:spPr>
            <a:xfrm>
              <a:off x="7016570" y="3149004"/>
              <a:ext cx="12860823" cy="11835225"/>
            </a:xfrm>
            <a:prstGeom prst="rect">
              <a:avLst/>
            </a:prstGeom>
            <a:ln w="12700" cap="flat">
              <a:noFill/>
              <a:miter lim="400000"/>
            </a:ln>
            <a:effectLst/>
          </p:spPr>
        </p:pic>
        <p:pic>
          <p:nvPicPr>
            <p:cNvPr id="2146" name="pasted-image.pdf"/>
            <p:cNvPicPr>
              <a:picLocks noChangeAspect="1"/>
            </p:cNvPicPr>
            <p:nvPr/>
          </p:nvPicPr>
          <p:blipFill>
            <a:blip r:embed="rId14"/>
            <a:stretch>
              <a:fillRect/>
            </a:stretch>
          </p:blipFill>
          <p:spPr>
            <a:xfrm>
              <a:off x="12702741" y="2522550"/>
              <a:ext cx="1489503" cy="764880"/>
            </a:xfrm>
            <a:prstGeom prst="rect">
              <a:avLst/>
            </a:prstGeom>
            <a:ln w="12700" cap="flat">
              <a:noFill/>
              <a:miter lim="400000"/>
            </a:ln>
            <a:effectLst/>
          </p:spPr>
        </p:pic>
      </p:grpSp>
      <p:sp>
        <p:nvSpPr>
          <p:cNvPr id="2" name="Slide Number Placeholder 1">
            <a:extLst>
              <a:ext uri="{FF2B5EF4-FFF2-40B4-BE49-F238E27FC236}">
                <a16:creationId xmlns:a16="http://schemas.microsoft.com/office/drawing/2014/main" id="{DA626A41-BEB4-8646-867D-68F4425E1187}"/>
              </a:ext>
            </a:extLst>
          </p:cNvPr>
          <p:cNvSpPr>
            <a:spLocks noGrp="1"/>
          </p:cNvSpPr>
          <p:nvPr>
            <p:ph type="sldNum" sz="quarter" idx="12"/>
          </p:nvPr>
        </p:nvSpPr>
        <p:spPr/>
        <p:txBody>
          <a:bodyPr/>
          <a:lstStyle/>
          <a:p>
            <a:fld id="{86CB4B4D-7CA3-9044-876B-883B54F8677D}" type="slidenum">
              <a:rPr lang="de-DE" smtClean="0"/>
              <a:t>35</a:t>
            </a:fld>
            <a:endParaRPr lang="de-DE"/>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73" name="Group 2173"/>
          <p:cNvGrpSpPr/>
          <p:nvPr/>
        </p:nvGrpSpPr>
        <p:grpSpPr>
          <a:xfrm>
            <a:off x="-734659" y="127979"/>
            <a:ext cx="12716275" cy="7518206"/>
            <a:chOff x="0" y="0"/>
            <a:chExt cx="25439174" cy="15040326"/>
          </a:xfrm>
        </p:grpSpPr>
        <p:grpSp>
          <p:nvGrpSpPr>
            <p:cNvPr id="2159" name="Group 2159"/>
            <p:cNvGrpSpPr/>
            <p:nvPr/>
          </p:nvGrpSpPr>
          <p:grpSpPr>
            <a:xfrm>
              <a:off x="15239742" y="3205102"/>
              <a:ext cx="10199433" cy="11835225"/>
              <a:chOff x="0" y="0"/>
              <a:chExt cx="10199431" cy="11835224"/>
            </a:xfrm>
          </p:grpSpPr>
          <p:grpSp>
            <p:nvGrpSpPr>
              <p:cNvPr id="2155" name="Group 2155"/>
              <p:cNvGrpSpPr/>
              <p:nvPr/>
            </p:nvGrpSpPr>
            <p:grpSpPr>
              <a:xfrm>
                <a:off x="0" y="0"/>
                <a:ext cx="10199432" cy="11835225"/>
                <a:chOff x="0" y="0"/>
                <a:chExt cx="10199431" cy="11835224"/>
              </a:xfrm>
            </p:grpSpPr>
            <p:pic>
              <p:nvPicPr>
                <p:cNvPr id="2151" name="nopose00.png"/>
                <p:cNvPicPr>
                  <a:picLocks noChangeAspect="1"/>
                </p:cNvPicPr>
                <p:nvPr/>
              </p:nvPicPr>
              <p:blipFill>
                <a:blip r:embed="rId3"/>
                <a:stretch>
                  <a:fillRect/>
                </a:stretch>
              </p:blipFill>
              <p:spPr>
                <a:xfrm>
                  <a:off x="2245382" y="4042031"/>
                  <a:ext cx="6101879" cy="7793194"/>
                </a:xfrm>
                <a:prstGeom prst="rect">
                  <a:avLst/>
                </a:prstGeom>
                <a:ln w="12700" cap="flat">
                  <a:noFill/>
                  <a:miter lim="400000"/>
                </a:ln>
                <a:effectLst/>
              </p:spPr>
            </p:pic>
            <p:pic>
              <p:nvPicPr>
                <p:cNvPr id="2152" name="noshape00.png"/>
                <p:cNvPicPr>
                  <a:picLocks noChangeAspect="1"/>
                </p:cNvPicPr>
                <p:nvPr/>
              </p:nvPicPr>
              <p:blipFill>
                <a:blip r:embed="rId4"/>
                <a:stretch>
                  <a:fillRect/>
                </a:stretch>
              </p:blipFill>
              <p:spPr>
                <a:xfrm>
                  <a:off x="2879181" y="0"/>
                  <a:ext cx="4834281" cy="5736033"/>
                </a:xfrm>
                <a:prstGeom prst="rect">
                  <a:avLst/>
                </a:prstGeom>
                <a:ln w="12700" cap="flat">
                  <a:noFill/>
                  <a:miter lim="400000"/>
                </a:ln>
                <a:effectLst/>
              </p:spPr>
            </p:pic>
            <p:pic>
              <p:nvPicPr>
                <p:cNvPr id="2153" name="noshapepose02.png"/>
                <p:cNvPicPr>
                  <a:picLocks noChangeAspect="1"/>
                </p:cNvPicPr>
                <p:nvPr/>
              </p:nvPicPr>
              <p:blipFill>
                <a:blip r:embed="rId5"/>
                <a:stretch>
                  <a:fillRect/>
                </a:stretch>
              </p:blipFill>
              <p:spPr>
                <a:xfrm>
                  <a:off x="0" y="1434367"/>
                  <a:ext cx="4311310" cy="7226155"/>
                </a:xfrm>
                <a:prstGeom prst="rect">
                  <a:avLst/>
                </a:prstGeom>
                <a:ln w="12700" cap="flat">
                  <a:noFill/>
                  <a:miter lim="400000"/>
                </a:ln>
                <a:effectLst/>
              </p:spPr>
            </p:pic>
            <p:pic>
              <p:nvPicPr>
                <p:cNvPr id="2154" name="shapepose01.png"/>
                <p:cNvPicPr>
                  <a:picLocks noChangeAspect="1"/>
                </p:cNvPicPr>
                <p:nvPr/>
              </p:nvPicPr>
              <p:blipFill>
                <a:blip r:embed="rId6"/>
                <a:stretch>
                  <a:fillRect/>
                </a:stretch>
              </p:blipFill>
              <p:spPr>
                <a:xfrm>
                  <a:off x="5888120" y="1434367"/>
                  <a:ext cx="4311312" cy="7226155"/>
                </a:xfrm>
                <a:prstGeom prst="rect">
                  <a:avLst/>
                </a:prstGeom>
                <a:ln w="12700" cap="flat">
                  <a:noFill/>
                  <a:miter lim="400000"/>
                </a:ln>
                <a:effectLst/>
              </p:spPr>
            </p:pic>
          </p:grpSp>
          <p:sp>
            <p:nvSpPr>
              <p:cNvPr id="2156" name="Shape 2156"/>
              <p:cNvSpPr/>
              <p:nvPr/>
            </p:nvSpPr>
            <p:spPr>
              <a:xfrm>
                <a:off x="2919884" y="4867570"/>
                <a:ext cx="4494032" cy="979118"/>
              </a:xfrm>
              <a:prstGeom prst="rightArrow">
                <a:avLst>
                  <a:gd name="adj1" fmla="val 56287"/>
                  <a:gd name="adj2" fmla="val 67530"/>
                </a:avLst>
              </a:prstGeom>
              <a:noFill/>
              <a:ln w="25400" cap="flat">
                <a:solidFill>
                  <a:srgbClr val="53585F"/>
                </a:solidFill>
                <a:prstDash val="solid"/>
                <a:miter lim="400000"/>
              </a:ln>
              <a:effectLst/>
            </p:spPr>
            <p:txBody>
              <a:bodyPr wrap="square" lIns="35709" tIns="35709" rIns="35709" bIns="35709" numCol="1" anchor="ctr">
                <a:noAutofit/>
              </a:bodyPr>
              <a:lstStyle/>
              <a:p>
                <a:pPr>
                  <a:defRPr sz="1800">
                    <a:solidFill>
                      <a:srgbClr val="53585F"/>
                    </a:solidFill>
                  </a:defRPr>
                </a:pPr>
                <a:endParaRPr sz="900"/>
              </a:p>
            </p:txBody>
          </p:sp>
          <p:sp>
            <p:nvSpPr>
              <p:cNvPr id="2157" name="Shape 2157"/>
              <p:cNvSpPr/>
              <p:nvPr/>
            </p:nvSpPr>
            <p:spPr>
              <a:xfrm rot="1800000">
                <a:off x="2642968" y="6932172"/>
                <a:ext cx="1799109" cy="979118"/>
              </a:xfrm>
              <a:prstGeom prst="rightArrow">
                <a:avLst>
                  <a:gd name="adj1" fmla="val 56287"/>
                  <a:gd name="adj2" fmla="val 67530"/>
                </a:avLst>
              </a:prstGeom>
              <a:noFill/>
              <a:ln w="25400" cap="flat">
                <a:solidFill>
                  <a:srgbClr val="53585F"/>
                </a:solidFill>
                <a:prstDash val="solid"/>
                <a:miter lim="400000"/>
              </a:ln>
              <a:effectLst/>
            </p:spPr>
            <p:txBody>
              <a:bodyPr wrap="square" lIns="35709" tIns="35709" rIns="35709" bIns="35709" numCol="1" anchor="ctr">
                <a:noAutofit/>
              </a:bodyPr>
              <a:lstStyle/>
              <a:p>
                <a:pPr>
                  <a:defRPr sz="1800">
                    <a:solidFill>
                      <a:srgbClr val="53585F"/>
                    </a:solidFill>
                  </a:defRPr>
                </a:pPr>
                <a:endParaRPr sz="900"/>
              </a:p>
            </p:txBody>
          </p:sp>
          <p:sp>
            <p:nvSpPr>
              <p:cNvPr id="2158" name="Shape 2158"/>
              <p:cNvSpPr/>
              <p:nvPr/>
            </p:nvSpPr>
            <p:spPr>
              <a:xfrm rot="19800000">
                <a:off x="3108033" y="2767480"/>
                <a:ext cx="1941054" cy="979118"/>
              </a:xfrm>
              <a:prstGeom prst="rightArrow">
                <a:avLst>
                  <a:gd name="adj1" fmla="val 56287"/>
                  <a:gd name="adj2" fmla="val 67530"/>
                </a:avLst>
              </a:prstGeom>
              <a:noFill/>
              <a:ln w="25400" cap="flat">
                <a:solidFill>
                  <a:srgbClr val="53585F"/>
                </a:solidFill>
                <a:prstDash val="solid"/>
                <a:miter lim="400000"/>
              </a:ln>
              <a:effectLst/>
            </p:spPr>
            <p:txBody>
              <a:bodyPr wrap="square" lIns="35709" tIns="35709" rIns="35709" bIns="35709" numCol="1" anchor="ctr">
                <a:noAutofit/>
              </a:bodyPr>
              <a:lstStyle/>
              <a:p>
                <a:pPr>
                  <a:defRPr sz="1800">
                    <a:solidFill>
                      <a:srgbClr val="53585F"/>
                    </a:solidFill>
                  </a:defRPr>
                </a:pPr>
                <a:endParaRPr sz="900"/>
              </a:p>
            </p:txBody>
          </p:sp>
        </p:grpSp>
        <p:sp>
          <p:nvSpPr>
            <p:cNvPr id="2160" name="Shape 2160"/>
            <p:cNvSpPr/>
            <p:nvPr/>
          </p:nvSpPr>
          <p:spPr>
            <a:xfrm>
              <a:off x="4497089" y="0"/>
              <a:ext cx="3866646" cy="2012840"/>
            </a:xfrm>
            <a:prstGeom prst="roundRect">
              <a:avLst>
                <a:gd name="adj" fmla="val 15000"/>
              </a:avLst>
            </a:prstGeom>
            <a:solidFill>
              <a:srgbClr val="A6AAA9"/>
            </a:solid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sz="3200">
                  <a:solidFill>
                    <a:srgbClr val="FFFFFF"/>
                  </a:solidFill>
                  <a:latin typeface="Helvetica"/>
                  <a:ea typeface="Helvetica"/>
                  <a:cs typeface="Helvetica"/>
                  <a:sym typeface="Helvetica"/>
                </a:defRPr>
              </a:lvl1pPr>
            </a:lstStyle>
            <a:p>
              <a:r>
                <a:rPr sz="1600"/>
                <a:t>Data</a:t>
              </a:r>
            </a:p>
          </p:txBody>
        </p:sp>
        <p:sp>
          <p:nvSpPr>
            <p:cNvPr id="2161" name="Shape 2161"/>
            <p:cNvSpPr/>
            <p:nvPr/>
          </p:nvSpPr>
          <p:spPr>
            <a:xfrm>
              <a:off x="19045203" y="0"/>
              <a:ext cx="3866645" cy="2012840"/>
            </a:xfrm>
            <a:prstGeom prst="roundRect">
              <a:avLst>
                <a:gd name="adj" fmla="val 15000"/>
              </a:avLst>
            </a:prstGeom>
            <a:solidFill>
              <a:srgbClr val="A6AAA9"/>
            </a:solid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sz="3200">
                  <a:solidFill>
                    <a:srgbClr val="FFFFFF"/>
                  </a:solidFill>
                  <a:latin typeface="Helvetica"/>
                  <a:ea typeface="Helvetica"/>
                  <a:cs typeface="Helvetica"/>
                  <a:sym typeface="Helvetica"/>
                </a:defRPr>
              </a:lvl1pPr>
            </a:lstStyle>
            <a:p>
              <a:r>
                <a:rPr sz="1600"/>
                <a:t>Model</a:t>
              </a:r>
            </a:p>
          </p:txBody>
        </p:sp>
        <p:sp>
          <p:nvSpPr>
            <p:cNvPr id="2162" name="Shape 2162"/>
            <p:cNvSpPr/>
            <p:nvPr/>
          </p:nvSpPr>
          <p:spPr>
            <a:xfrm>
              <a:off x="11514170" y="0"/>
              <a:ext cx="3866645" cy="2012840"/>
            </a:xfrm>
            <a:prstGeom prst="roundRect">
              <a:avLst>
                <a:gd name="adj" fmla="val 15000"/>
              </a:avLst>
            </a:prstGeom>
            <a:solidFill>
              <a:srgbClr val="A6AAA9"/>
            </a:solid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sz="3200">
                  <a:solidFill>
                    <a:srgbClr val="FFFFFF"/>
                  </a:solidFill>
                  <a:latin typeface="Helvetica"/>
                  <a:ea typeface="Helvetica"/>
                  <a:cs typeface="Helvetica"/>
                  <a:sym typeface="Helvetica"/>
                </a:defRPr>
              </a:lvl1pPr>
            </a:lstStyle>
            <a:p>
              <a:r>
                <a:rPr sz="1600"/>
                <a:t>Registration</a:t>
              </a:r>
            </a:p>
          </p:txBody>
        </p:sp>
        <p:sp>
          <p:nvSpPr>
            <p:cNvPr id="2163" name="Shape 2163"/>
            <p:cNvSpPr/>
            <p:nvPr/>
          </p:nvSpPr>
          <p:spPr>
            <a:xfrm>
              <a:off x="15810628" y="446626"/>
              <a:ext cx="2804761" cy="1119587"/>
            </a:xfrm>
            <a:prstGeom prst="leftRightArrow">
              <a:avLst>
                <a:gd name="adj1" fmla="val 39615"/>
                <a:gd name="adj2" fmla="val 65827"/>
              </a:avLst>
            </a:prstGeom>
            <a:solidFill>
              <a:srgbClr val="FFFFFF"/>
            </a:solidFill>
            <a:ln w="101600" cap="flat">
              <a:solidFill>
                <a:srgbClr val="53585F"/>
              </a:solidFill>
              <a:prstDash val="solid"/>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2164" name="Shape 2164"/>
            <p:cNvSpPr/>
            <p:nvPr/>
          </p:nvSpPr>
          <p:spPr>
            <a:xfrm>
              <a:off x="8755122" y="509616"/>
              <a:ext cx="2326568" cy="993608"/>
            </a:xfrm>
            <a:prstGeom prst="rightArrow">
              <a:avLst>
                <a:gd name="adj1" fmla="val 56287"/>
                <a:gd name="adj2" fmla="val 67530"/>
              </a:avLst>
            </a:prstGeom>
            <a:noFill/>
            <a:ln w="101600" cap="flat">
              <a:solidFill>
                <a:schemeClr val="accent5"/>
              </a:solidFill>
              <a:prstDash val="solid"/>
              <a:miter lim="400000"/>
            </a:ln>
            <a:effectLst/>
          </p:spPr>
          <p:txBody>
            <a:bodyPr wrap="square" lIns="35709" tIns="35709" rIns="35709" bIns="35709" numCol="1" anchor="ctr">
              <a:noAutofit/>
            </a:bodyPr>
            <a:lstStyle/>
            <a:p>
              <a:pPr>
                <a:defRPr sz="1800">
                  <a:solidFill>
                    <a:srgbClr val="53585F"/>
                  </a:solidFill>
                </a:defRPr>
              </a:pPr>
              <a:endParaRPr sz="900"/>
            </a:p>
          </p:txBody>
        </p:sp>
        <p:pic>
          <p:nvPicPr>
            <p:cNvPr id="2165" name="pasted-image.pdf"/>
            <p:cNvPicPr>
              <a:picLocks noChangeAspect="1"/>
            </p:cNvPicPr>
            <p:nvPr/>
          </p:nvPicPr>
          <p:blipFill>
            <a:blip r:embed="rId7"/>
            <a:stretch>
              <a:fillRect/>
            </a:stretch>
          </p:blipFill>
          <p:spPr>
            <a:xfrm>
              <a:off x="18346894" y="2362600"/>
              <a:ext cx="4488633" cy="925908"/>
            </a:xfrm>
            <a:prstGeom prst="rect">
              <a:avLst/>
            </a:prstGeom>
            <a:ln w="12700" cap="flat">
              <a:noFill/>
              <a:miter lim="400000"/>
            </a:ln>
            <a:effectLst/>
          </p:spPr>
        </p:pic>
        <p:pic>
          <p:nvPicPr>
            <p:cNvPr id="2166" name="pasted-image.pdf"/>
            <p:cNvPicPr>
              <a:picLocks noChangeAspect="1"/>
            </p:cNvPicPr>
            <p:nvPr/>
          </p:nvPicPr>
          <p:blipFill>
            <a:blip r:embed="rId8"/>
            <a:stretch>
              <a:fillRect/>
            </a:stretch>
          </p:blipFill>
          <p:spPr>
            <a:xfrm rot="19622560">
              <a:off x="19066524" y="6351984"/>
              <a:ext cx="239504" cy="408043"/>
            </a:xfrm>
            <a:prstGeom prst="rect">
              <a:avLst/>
            </a:prstGeom>
            <a:ln w="12700" cap="flat">
              <a:noFill/>
              <a:miter lim="400000"/>
            </a:ln>
            <a:effectLst/>
          </p:spPr>
        </p:pic>
        <p:pic>
          <p:nvPicPr>
            <p:cNvPr id="2167" name="pasted-image.pdf"/>
            <p:cNvPicPr>
              <a:picLocks noChangeAspect="1"/>
            </p:cNvPicPr>
            <p:nvPr/>
          </p:nvPicPr>
          <p:blipFill>
            <a:blip r:embed="rId9"/>
            <a:stretch>
              <a:fillRect/>
            </a:stretch>
          </p:blipFill>
          <p:spPr>
            <a:xfrm>
              <a:off x="20000431" y="8363788"/>
              <a:ext cx="678056" cy="394818"/>
            </a:xfrm>
            <a:prstGeom prst="rect">
              <a:avLst/>
            </a:prstGeom>
            <a:ln w="12700" cap="flat">
              <a:noFill/>
              <a:miter lim="400000"/>
            </a:ln>
            <a:effectLst/>
          </p:spPr>
        </p:pic>
        <p:pic>
          <p:nvPicPr>
            <p:cNvPr id="2168" name="pasted-image.pdf"/>
            <p:cNvPicPr>
              <a:picLocks noChangeAspect="1"/>
            </p:cNvPicPr>
            <p:nvPr/>
          </p:nvPicPr>
          <p:blipFill>
            <a:blip r:embed="rId10"/>
            <a:stretch>
              <a:fillRect/>
            </a:stretch>
          </p:blipFill>
          <p:spPr>
            <a:xfrm rot="1837159">
              <a:off x="18515138" y="10327919"/>
              <a:ext cx="251764" cy="373586"/>
            </a:xfrm>
            <a:prstGeom prst="rect">
              <a:avLst/>
            </a:prstGeom>
            <a:ln w="12700" cap="flat">
              <a:noFill/>
              <a:miter lim="400000"/>
            </a:ln>
            <a:effectLst/>
          </p:spPr>
        </p:pic>
        <p:pic>
          <p:nvPicPr>
            <p:cNvPr id="2169" name="pasted-image.pdf"/>
            <p:cNvPicPr>
              <a:picLocks noChangeAspect="1"/>
            </p:cNvPicPr>
            <p:nvPr/>
          </p:nvPicPr>
          <p:blipFill>
            <a:blip r:embed="rId11"/>
            <a:stretch>
              <a:fillRect/>
            </a:stretch>
          </p:blipFill>
          <p:spPr>
            <a:xfrm>
              <a:off x="5675800" y="2522550"/>
              <a:ext cx="1388861" cy="764880"/>
            </a:xfrm>
            <a:prstGeom prst="rect">
              <a:avLst/>
            </a:prstGeom>
            <a:ln w="12700" cap="flat">
              <a:noFill/>
              <a:miter lim="400000"/>
            </a:ln>
            <a:effectLst/>
          </p:spPr>
        </p:pic>
        <p:pic>
          <p:nvPicPr>
            <p:cNvPr id="2170" name="scan00.png"/>
            <p:cNvPicPr>
              <a:picLocks noChangeAspect="1"/>
            </p:cNvPicPr>
            <p:nvPr/>
          </p:nvPicPr>
          <p:blipFill>
            <a:blip r:embed="rId12"/>
            <a:stretch>
              <a:fillRect/>
            </a:stretch>
          </p:blipFill>
          <p:spPr>
            <a:xfrm>
              <a:off x="0" y="3149004"/>
              <a:ext cx="12860824" cy="11835225"/>
            </a:xfrm>
            <a:prstGeom prst="rect">
              <a:avLst/>
            </a:prstGeom>
            <a:ln w="12700" cap="flat">
              <a:noFill/>
              <a:miter lim="400000"/>
            </a:ln>
            <a:effectLst/>
          </p:spPr>
        </p:pic>
        <p:pic>
          <p:nvPicPr>
            <p:cNvPr id="2171" name="registration00.png"/>
            <p:cNvPicPr>
              <a:picLocks noChangeAspect="1"/>
            </p:cNvPicPr>
            <p:nvPr/>
          </p:nvPicPr>
          <p:blipFill>
            <a:blip r:embed="rId13"/>
            <a:stretch>
              <a:fillRect/>
            </a:stretch>
          </p:blipFill>
          <p:spPr>
            <a:xfrm>
              <a:off x="7016570" y="3149004"/>
              <a:ext cx="12860823" cy="11835225"/>
            </a:xfrm>
            <a:prstGeom prst="rect">
              <a:avLst/>
            </a:prstGeom>
            <a:ln w="12700" cap="flat">
              <a:noFill/>
              <a:miter lim="400000"/>
            </a:ln>
            <a:effectLst/>
          </p:spPr>
        </p:pic>
        <p:pic>
          <p:nvPicPr>
            <p:cNvPr id="2172" name="pasted-image.pdf"/>
            <p:cNvPicPr>
              <a:picLocks noChangeAspect="1"/>
            </p:cNvPicPr>
            <p:nvPr/>
          </p:nvPicPr>
          <p:blipFill>
            <a:blip r:embed="rId14"/>
            <a:stretch>
              <a:fillRect/>
            </a:stretch>
          </p:blipFill>
          <p:spPr>
            <a:xfrm>
              <a:off x="12702741" y="2522550"/>
              <a:ext cx="1489503" cy="764880"/>
            </a:xfrm>
            <a:prstGeom prst="rect">
              <a:avLst/>
            </a:prstGeom>
            <a:ln w="12700" cap="flat">
              <a:noFill/>
              <a:miter lim="400000"/>
            </a:ln>
            <a:effectLst/>
          </p:spPr>
        </p:pic>
      </p:grpSp>
      <p:sp>
        <p:nvSpPr>
          <p:cNvPr id="2174" name="Shape 2174"/>
          <p:cNvSpPr/>
          <p:nvPr/>
        </p:nvSpPr>
        <p:spPr>
          <a:xfrm rot="21420000">
            <a:off x="3954806" y="1346585"/>
            <a:ext cx="4304201" cy="953295"/>
          </a:xfrm>
          <a:custGeom>
            <a:avLst/>
            <a:gdLst/>
            <a:ahLst/>
            <a:cxnLst>
              <a:cxn ang="0">
                <a:pos x="wd2" y="hd2"/>
              </a:cxn>
              <a:cxn ang="5400000">
                <a:pos x="wd2" y="hd2"/>
              </a:cxn>
              <a:cxn ang="10800000">
                <a:pos x="wd2" y="hd2"/>
              </a:cxn>
              <a:cxn ang="16200000">
                <a:pos x="wd2" y="hd2"/>
              </a:cxn>
            </a:cxnLst>
            <a:rect l="0" t="0" r="r" b="b"/>
            <a:pathLst>
              <a:path w="21600" h="19070" extrusionOk="0">
                <a:moveTo>
                  <a:pt x="21600" y="8229"/>
                </a:moveTo>
                <a:cubicBezTo>
                  <a:pt x="19787" y="12338"/>
                  <a:pt x="17853" y="15313"/>
                  <a:pt x="15853" y="17089"/>
                </a:cubicBezTo>
                <a:cubicBezTo>
                  <a:pt x="10772" y="21600"/>
                  <a:pt x="5490" y="18361"/>
                  <a:pt x="864" y="7856"/>
                </a:cubicBezTo>
                <a:lnTo>
                  <a:pt x="420" y="10627"/>
                </a:lnTo>
                <a:lnTo>
                  <a:pt x="0" y="57"/>
                </a:lnTo>
                <a:lnTo>
                  <a:pt x="2316" y="0"/>
                </a:lnTo>
                <a:lnTo>
                  <a:pt x="1895" y="2624"/>
                </a:lnTo>
                <a:cubicBezTo>
                  <a:pt x="4733" y="8816"/>
                  <a:pt x="7840" y="12202"/>
                  <a:pt x="10998" y="12568"/>
                </a:cubicBezTo>
                <a:cubicBezTo>
                  <a:pt x="14446" y="12969"/>
                  <a:pt x="17859" y="9776"/>
                  <a:pt x="20948" y="3182"/>
                </a:cubicBezTo>
                <a:lnTo>
                  <a:pt x="21600" y="8229"/>
                </a:lnTo>
                <a:close/>
              </a:path>
            </a:pathLst>
          </a:custGeom>
          <a:ln w="101600">
            <a:solidFill>
              <a:srgbClr val="53585F"/>
            </a:solidFill>
            <a:miter lim="400000"/>
          </a:ln>
        </p:spPr>
        <p:txBody>
          <a:bodyPr lIns="35709" tIns="35709" rIns="35709" bIns="35709" anchor="ctr"/>
          <a:lstStyle/>
          <a:p>
            <a:pPr>
              <a:defRPr sz="3200"/>
            </a:pPr>
            <a:endParaRPr sz="1600"/>
          </a:p>
        </p:txBody>
      </p:sp>
      <p:sp>
        <p:nvSpPr>
          <p:cNvPr id="2" name="Slide Number Placeholder 1">
            <a:extLst>
              <a:ext uri="{FF2B5EF4-FFF2-40B4-BE49-F238E27FC236}">
                <a16:creationId xmlns:a16="http://schemas.microsoft.com/office/drawing/2014/main" id="{0D5D2FB7-2A47-524E-A761-F6DA0BABABED}"/>
              </a:ext>
            </a:extLst>
          </p:cNvPr>
          <p:cNvSpPr>
            <a:spLocks noGrp="1"/>
          </p:cNvSpPr>
          <p:nvPr>
            <p:ph type="sldNum" sz="quarter" idx="12"/>
          </p:nvPr>
        </p:nvSpPr>
        <p:spPr/>
        <p:txBody>
          <a:bodyPr/>
          <a:lstStyle/>
          <a:p>
            <a:fld id="{86CB4B4D-7CA3-9044-876B-883B54F8677D}" type="slidenum">
              <a:rPr lang="de-DE" smtClean="0"/>
              <a:t>36</a:t>
            </a:fld>
            <a:endParaRPr lang="de-DE"/>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8" name="generic_pose_prior_mjb.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0" y="16129"/>
            <a:ext cx="12553356" cy="6856215"/>
          </a:xfrm>
          <a:prstGeom prst="rect">
            <a:avLst/>
          </a:prstGeom>
          <a:ln w="12700">
            <a:miter lim="400000"/>
          </a:ln>
        </p:spPr>
      </p:pic>
      <p:grpSp>
        <p:nvGrpSpPr>
          <p:cNvPr id="2182" name="Group 2182"/>
          <p:cNvGrpSpPr/>
          <p:nvPr/>
        </p:nvGrpSpPr>
        <p:grpSpPr>
          <a:xfrm>
            <a:off x="52720" y="463233"/>
            <a:ext cx="5556466" cy="1197616"/>
            <a:chOff x="-605752" y="0"/>
            <a:chExt cx="8574649" cy="1848140"/>
          </a:xfrm>
        </p:grpSpPr>
        <p:sp>
          <p:nvSpPr>
            <p:cNvPr id="2179" name="Shape 2179"/>
            <p:cNvSpPr/>
            <p:nvPr/>
          </p:nvSpPr>
          <p:spPr>
            <a:xfrm>
              <a:off x="-605752" y="54433"/>
              <a:ext cx="2831098" cy="1473771"/>
            </a:xfrm>
            <a:prstGeom prst="roundRect">
              <a:avLst>
                <a:gd name="adj" fmla="val 15000"/>
              </a:avLst>
            </a:prstGeom>
            <a:solidFill>
              <a:srgbClr val="A6AAA9"/>
            </a:solid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sz="3200">
                  <a:solidFill>
                    <a:srgbClr val="FFFFFF"/>
                  </a:solidFill>
                  <a:latin typeface="Helvetica"/>
                  <a:ea typeface="Helvetica"/>
                  <a:cs typeface="Helvetica"/>
                  <a:sym typeface="Helvetica"/>
                </a:defRPr>
              </a:lvl1pPr>
            </a:lstStyle>
            <a:p>
              <a:r>
                <a:rPr sz="2400" dirty="0"/>
                <a:t>Data</a:t>
              </a:r>
            </a:p>
          </p:txBody>
        </p:sp>
        <p:sp>
          <p:nvSpPr>
            <p:cNvPr id="2180" name="Shape 2180"/>
            <p:cNvSpPr/>
            <p:nvPr/>
          </p:nvSpPr>
          <p:spPr>
            <a:xfrm>
              <a:off x="5137798" y="0"/>
              <a:ext cx="2831099" cy="1473771"/>
            </a:xfrm>
            <a:prstGeom prst="roundRect">
              <a:avLst>
                <a:gd name="adj" fmla="val 15000"/>
              </a:avLst>
            </a:prstGeom>
            <a:solidFill>
              <a:srgbClr val="A6AAA9"/>
            </a:solid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sz="3200">
                  <a:solidFill>
                    <a:srgbClr val="FFFFFF"/>
                  </a:solidFill>
                  <a:latin typeface="Helvetica"/>
                  <a:ea typeface="Helvetica"/>
                  <a:cs typeface="Helvetica"/>
                  <a:sym typeface="Helvetica"/>
                </a:defRPr>
              </a:lvl1pPr>
            </a:lstStyle>
            <a:p>
              <a:r>
                <a:rPr sz="2400" dirty="0"/>
                <a:t>Registration</a:t>
              </a:r>
            </a:p>
          </p:txBody>
        </p:sp>
        <p:sp>
          <p:nvSpPr>
            <p:cNvPr id="2181" name="Shape 2181"/>
            <p:cNvSpPr/>
            <p:nvPr/>
          </p:nvSpPr>
          <p:spPr>
            <a:xfrm>
              <a:off x="2225345" y="0"/>
              <a:ext cx="2912453" cy="1848140"/>
            </a:xfrm>
            <a:prstGeom prst="rightArrow">
              <a:avLst>
                <a:gd name="adj1" fmla="val 56287"/>
                <a:gd name="adj2" fmla="val 67530"/>
              </a:avLst>
            </a:prstGeom>
            <a:noFill/>
            <a:ln w="12700" cap="flat">
              <a:solidFill>
                <a:srgbClr val="53585F"/>
              </a:solid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sz="1800">
                  <a:solidFill>
                    <a:srgbClr val="53585F"/>
                  </a:solidFill>
                </a:defRPr>
              </a:lvl1pPr>
            </a:lstStyle>
            <a:p>
              <a:r>
                <a:rPr sz="2400" dirty="0">
                  <a:solidFill>
                    <a:schemeClr val="tx1"/>
                  </a:solidFill>
                  <a:latin typeface="Calibri" panose="020F0502020204030204" pitchFamily="34" charset="0"/>
                  <a:cs typeface="Calibri" panose="020F0502020204030204" pitchFamily="34" charset="0"/>
                </a:rPr>
                <a:t>pose + shape</a:t>
              </a:r>
            </a:p>
          </p:txBody>
        </p:sp>
      </p:grpSp>
      <p:pic>
        <p:nvPicPr>
          <p:cNvPr id="2183" name="pasted-image.pdf"/>
          <p:cNvPicPr>
            <a:picLocks noChangeAspect="1"/>
          </p:cNvPicPr>
          <p:nvPr/>
        </p:nvPicPr>
        <p:blipFill>
          <a:blip r:embed="rId6"/>
          <a:stretch>
            <a:fillRect/>
          </a:stretch>
        </p:blipFill>
        <p:spPr>
          <a:xfrm>
            <a:off x="7964300" y="5359363"/>
            <a:ext cx="4436090" cy="705470"/>
          </a:xfrm>
          <a:prstGeom prst="rect">
            <a:avLst/>
          </a:prstGeom>
          <a:ln w="12700">
            <a:miter lim="400000"/>
          </a:ln>
        </p:spPr>
      </p:pic>
      <p:sp>
        <p:nvSpPr>
          <p:cNvPr id="2" name="Slide Number Placeholder 1">
            <a:extLst>
              <a:ext uri="{FF2B5EF4-FFF2-40B4-BE49-F238E27FC236}">
                <a16:creationId xmlns:a16="http://schemas.microsoft.com/office/drawing/2014/main" id="{40196814-5602-E740-8739-7EC2021FDF97}"/>
              </a:ext>
            </a:extLst>
          </p:cNvPr>
          <p:cNvSpPr>
            <a:spLocks noGrp="1"/>
          </p:cNvSpPr>
          <p:nvPr>
            <p:ph type="sldNum" sz="quarter" idx="2"/>
          </p:nvPr>
        </p:nvSpPr>
        <p:spPr>
          <a:xfrm>
            <a:off x="5932855" y="6505277"/>
            <a:ext cx="314188" cy="328935"/>
          </a:xfrm>
        </p:spPr>
        <p:txBody>
          <a:bodyPr/>
          <a:lstStyle/>
          <a:p>
            <a:fld id="{86CB4B4D-7CA3-9044-876B-883B54F8677D}" type="slidenum">
              <a:rPr lang="de-DE" smtClean="0"/>
              <a:t>37</a:t>
            </a:fld>
            <a:endParaRPr lang="de-DE"/>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00" fill="hold"/>
                                        <p:tgtEl>
                                          <p:spTgt spid="217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178"/>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a:extLst>
              <a:ext uri="{FF2B5EF4-FFF2-40B4-BE49-F238E27FC236}">
                <a16:creationId xmlns:a16="http://schemas.microsoft.com/office/drawing/2014/main" id="{B127FB1B-C199-3D42-A75B-A5245AECEA5E}"/>
              </a:ext>
            </a:extLst>
          </p:cNvPr>
          <p:cNvSpPr/>
          <p:nvPr/>
        </p:nvSpPr>
        <p:spPr>
          <a:xfrm>
            <a:off x="837981" y="3831533"/>
            <a:ext cx="10512861" cy="1345161"/>
          </a:xfrm>
          <a:prstGeom prst="roundRect">
            <a:avLst>
              <a:gd name="adj" fmla="val 12309"/>
            </a:avLst>
          </a:prstGeom>
          <a:solidFill>
            <a:srgbClr val="3CA2C3">
              <a:alpha val="22260"/>
            </a:srgbClr>
          </a:solidFill>
          <a:ln w="12700">
            <a:miter lim="400000"/>
          </a:ln>
        </p:spPr>
        <p:txBody>
          <a:bodyPr lIns="35709" tIns="35709" rIns="35709" bIns="35709" anchor="ctr"/>
          <a:lstStyle/>
          <a:p>
            <a:pPr marL="0" marR="0" lvl="0" indent="0" algn="ctr" defTabSz="41068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14" name="Rounded Rectangle">
            <a:extLst>
              <a:ext uri="{FF2B5EF4-FFF2-40B4-BE49-F238E27FC236}">
                <a16:creationId xmlns:a16="http://schemas.microsoft.com/office/drawing/2014/main" id="{0B1E5E48-2A41-6045-828F-02869A1AC717}"/>
              </a:ext>
            </a:extLst>
          </p:cNvPr>
          <p:cNvSpPr/>
          <p:nvPr/>
        </p:nvSpPr>
        <p:spPr>
          <a:xfrm>
            <a:off x="837982" y="2536457"/>
            <a:ext cx="10537948" cy="1161004"/>
          </a:xfrm>
          <a:prstGeom prst="roundRect">
            <a:avLst>
              <a:gd name="adj" fmla="val 13279"/>
            </a:avLst>
          </a:prstGeom>
          <a:solidFill>
            <a:srgbClr val="00882B">
              <a:hueOff val="-2473793"/>
              <a:satOff val="-50209"/>
              <a:lumOff val="23543"/>
              <a:alpha val="22260"/>
            </a:srgbClr>
          </a:solidFill>
          <a:ln w="12700">
            <a:miter lim="400000"/>
          </a:ln>
        </p:spPr>
        <p:txBody>
          <a:bodyPr lIns="35709" tIns="35709" rIns="35709" bIns="35709" anchor="ctr"/>
          <a:lstStyle/>
          <a:p>
            <a:pPr marL="0" marR="0" lvl="0" indent="0" algn="ctr"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515" name="Iterative Closest Point (ICP)"/>
          <p:cNvSpPr txBox="1">
            <a:spLocks noGrp="1"/>
          </p:cNvSpPr>
          <p:nvPr>
            <p:ph type="title"/>
          </p:nvPr>
        </p:nvSpPr>
        <p:spPr>
          <a:prstGeom prst="rect">
            <a:avLst/>
          </a:prstGeom>
        </p:spPr>
        <p:txBody>
          <a:bodyPr>
            <a:normAutofit/>
          </a:bodyPr>
          <a:lstStyle>
            <a:lvl1pPr>
              <a:defRPr sz="7600"/>
            </a:lvl1pPr>
          </a:lstStyle>
          <a:p>
            <a:r>
              <a:rPr lang="en-US" sz="4400" dirty="0"/>
              <a:t>Refresher on </a:t>
            </a:r>
            <a:r>
              <a:rPr sz="4400" dirty="0"/>
              <a:t>ICP</a:t>
            </a:r>
          </a:p>
        </p:txBody>
      </p:sp>
      <p:sp>
        <p:nvSpPr>
          <p:cNvPr id="513" name="initialise…"/>
          <p:cNvSpPr txBox="1">
            <a:spLocks noGrp="1"/>
          </p:cNvSpPr>
          <p:nvPr>
            <p:ph idx="1"/>
          </p:nvPr>
        </p:nvSpPr>
        <p:spPr>
          <a:xfrm>
            <a:off x="837982" y="1825624"/>
            <a:ext cx="10512862" cy="5032375"/>
          </a:xfrm>
          <a:prstGeom prst="rect">
            <a:avLst/>
          </a:prstGeom>
        </p:spPr>
        <p:txBody>
          <a:bodyPr>
            <a:normAutofit/>
          </a:bodyPr>
          <a:lstStyle/>
          <a:p>
            <a:pPr marL="387978" indent="-387978">
              <a:buSzPct val="100000"/>
              <a:buAutoNum type="arabicPeriod"/>
              <a:defRPr sz="4400"/>
            </a:pPr>
            <a:r>
              <a:rPr lang="en-US" sz="2800" dirty="0"/>
              <a:t>Initialize</a:t>
            </a:r>
            <a:br>
              <a:rPr lang="en-US" sz="2800" dirty="0"/>
            </a:br>
            <a:endParaRPr sz="2800" dirty="0"/>
          </a:p>
          <a:p>
            <a:pPr marL="387978" indent="-387978">
              <a:buSzPct val="100000"/>
              <a:buAutoNum type="arabicPeriod"/>
              <a:defRPr sz="4400"/>
            </a:pPr>
            <a:r>
              <a:rPr lang="en-US" sz="2800" dirty="0"/>
              <a:t>C</a:t>
            </a:r>
            <a:r>
              <a:rPr sz="2800" dirty="0"/>
              <a:t>ompute correspondences according to current best transform</a:t>
            </a:r>
            <a:br>
              <a:rPr lang="en-US" sz="2800" dirty="0"/>
            </a:br>
            <a:br>
              <a:rPr sz="2800" dirty="0"/>
            </a:br>
            <a:endParaRPr sz="2800" dirty="0"/>
          </a:p>
          <a:p>
            <a:pPr marL="387978" indent="-387978">
              <a:buSzPct val="100000"/>
              <a:buAutoNum type="arabicPeriod"/>
              <a:defRPr sz="4400"/>
            </a:pPr>
            <a:r>
              <a:rPr lang="en-US" sz="2800" dirty="0"/>
              <a:t>C</a:t>
            </a:r>
            <a:r>
              <a:rPr sz="2800" dirty="0"/>
              <a:t>ompute optimal transformation (            )with Procrustes</a:t>
            </a:r>
            <a:br>
              <a:rPr sz="2800" dirty="0"/>
            </a:br>
            <a:br>
              <a:rPr sz="2800" dirty="0"/>
            </a:br>
            <a:endParaRPr sz="2800" dirty="0"/>
          </a:p>
          <a:p>
            <a:pPr marL="387978" indent="-387978">
              <a:buSzPct val="100000"/>
              <a:buAutoNum type="arabicPeriod"/>
              <a:defRPr sz="4400"/>
            </a:pPr>
            <a:r>
              <a:rPr lang="en-US" sz="2800" dirty="0"/>
              <a:t>T</a:t>
            </a:r>
            <a:r>
              <a:rPr sz="2800" dirty="0"/>
              <a:t>erminate if converged (error below a threshold), otherwise iterate</a:t>
            </a:r>
          </a:p>
        </p:txBody>
      </p:sp>
      <p:sp>
        <p:nvSpPr>
          <p:cNvPr id="522"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410683"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prstClr val="black">
                    <a:tint val="75000"/>
                  </a:prstClr>
                </a:solidFill>
                <a:effectLst/>
                <a:uLnTx/>
                <a:uFillTx/>
                <a:latin typeface="Calibri" panose="020F0502020204030204"/>
                <a:ea typeface="+mn-ea"/>
                <a:cs typeface="+mn-cs"/>
                <a:sym typeface="Helvetica Light"/>
              </a:rPr>
              <a:pPr marL="0" marR="0" lvl="0" indent="0" algn="r" defTabSz="410683" rtl="0" eaLnBrk="1" fontAlgn="auto" latinLnBrk="0" hangingPunct="0">
                <a:lnSpc>
                  <a:spcPct val="100000"/>
                </a:lnSpc>
                <a:spcBef>
                  <a:spcPts val="0"/>
                </a:spcBef>
                <a:spcAft>
                  <a:spcPts val="0"/>
                </a:spcAft>
                <a:buClrTx/>
                <a:buSzTx/>
                <a:buFontTx/>
                <a:buNone/>
                <a:tabLst/>
                <a:defRPr/>
              </a:pPr>
              <a:t>38</a:t>
            </a:fld>
            <a:endParaRPr kumimoji="0" sz="1200" b="0" i="0" u="none" strike="noStrike" kern="0" cap="none" spc="0" normalizeH="0" baseline="0" noProof="0">
              <a:ln>
                <a:noFill/>
              </a:ln>
              <a:solidFill>
                <a:prstClr val="black">
                  <a:tint val="75000"/>
                </a:prstClr>
              </a:solidFill>
              <a:effectLst/>
              <a:uLnTx/>
              <a:uFillTx/>
              <a:latin typeface="Calibri" panose="020F0502020204030204"/>
              <a:ea typeface="+mn-ea"/>
              <a:cs typeface="+mn-cs"/>
              <a:sym typeface="Helvetica Light"/>
            </a:endParaRPr>
          </a:p>
        </p:txBody>
      </p:sp>
      <p:pic>
        <p:nvPicPr>
          <p:cNvPr id="514" name="Image" descr="Image"/>
          <p:cNvPicPr>
            <a:picLocks noChangeAspect="1"/>
          </p:cNvPicPr>
          <p:nvPr/>
        </p:nvPicPr>
        <p:blipFill>
          <a:blip r:embed="rId2"/>
          <a:stretch>
            <a:fillRect/>
          </a:stretch>
        </p:blipFill>
        <p:spPr>
          <a:xfrm>
            <a:off x="5965948" y="1723042"/>
            <a:ext cx="5409982" cy="678480"/>
          </a:xfrm>
          <a:prstGeom prst="rect">
            <a:avLst/>
          </a:prstGeom>
          <a:ln w="12700">
            <a:miter lim="400000"/>
          </a:ln>
        </p:spPr>
      </p:pic>
      <p:pic>
        <p:nvPicPr>
          <p:cNvPr id="516" name="Image" descr="Image"/>
          <p:cNvPicPr>
            <a:picLocks noChangeAspect="1"/>
          </p:cNvPicPr>
          <p:nvPr/>
        </p:nvPicPr>
        <p:blipFill>
          <a:blip r:embed="rId3"/>
          <a:stretch>
            <a:fillRect/>
          </a:stretch>
        </p:blipFill>
        <p:spPr>
          <a:xfrm>
            <a:off x="6106956" y="3160957"/>
            <a:ext cx="4079805" cy="535642"/>
          </a:xfrm>
          <a:prstGeom prst="rect">
            <a:avLst/>
          </a:prstGeom>
          <a:ln w="12700">
            <a:miter lim="400000"/>
          </a:ln>
        </p:spPr>
      </p:pic>
      <p:pic>
        <p:nvPicPr>
          <p:cNvPr id="517" name="Image" descr="Image"/>
          <p:cNvPicPr>
            <a:picLocks noChangeAspect="1"/>
          </p:cNvPicPr>
          <p:nvPr/>
        </p:nvPicPr>
        <p:blipFill>
          <a:blip r:embed="rId4"/>
          <a:stretch>
            <a:fillRect/>
          </a:stretch>
        </p:blipFill>
        <p:spPr>
          <a:xfrm>
            <a:off x="5965948" y="4438569"/>
            <a:ext cx="4892195" cy="696335"/>
          </a:xfrm>
          <a:prstGeom prst="rect">
            <a:avLst/>
          </a:prstGeom>
          <a:ln w="12700">
            <a:miter lim="400000"/>
          </a:ln>
        </p:spPr>
      </p:pic>
      <p:pic>
        <p:nvPicPr>
          <p:cNvPr id="518" name="Image" descr="Image"/>
          <p:cNvPicPr>
            <a:picLocks noChangeAspect="1"/>
          </p:cNvPicPr>
          <p:nvPr/>
        </p:nvPicPr>
        <p:blipFill>
          <a:blip r:embed="rId5"/>
          <a:stretch>
            <a:fillRect/>
          </a:stretch>
        </p:blipFill>
        <p:spPr>
          <a:xfrm>
            <a:off x="6338569" y="4111456"/>
            <a:ext cx="830245" cy="285676"/>
          </a:xfrm>
          <a:prstGeom prst="rect">
            <a:avLst/>
          </a:prstGeom>
          <a:ln w="12700">
            <a:miter lim="400000"/>
          </a:ln>
        </p:spPr>
      </p:pic>
      <p:sp>
        <p:nvSpPr>
          <p:cNvPr id="523" name="Connection Line"/>
          <p:cNvSpPr/>
          <p:nvPr/>
        </p:nvSpPr>
        <p:spPr>
          <a:xfrm>
            <a:off x="16767" y="2674961"/>
            <a:ext cx="821212" cy="1280287"/>
          </a:xfrm>
          <a:custGeom>
            <a:avLst/>
            <a:gdLst/>
            <a:ahLst/>
            <a:cxnLst>
              <a:cxn ang="0">
                <a:pos x="wd2" y="hd2"/>
              </a:cxn>
              <a:cxn ang="5400000">
                <a:pos x="wd2" y="hd2"/>
              </a:cxn>
              <a:cxn ang="10800000">
                <a:pos x="wd2" y="hd2"/>
              </a:cxn>
              <a:cxn ang="16200000">
                <a:pos x="wd2" y="hd2"/>
              </a:cxn>
            </a:cxnLst>
            <a:rect l="0" t="0" r="r" b="b"/>
            <a:pathLst>
              <a:path w="16212" h="21600" extrusionOk="0">
                <a:moveTo>
                  <a:pt x="16212" y="21600"/>
                </a:moveTo>
                <a:cubicBezTo>
                  <a:pt x="-4818" y="13993"/>
                  <a:pt x="-5388" y="6793"/>
                  <a:pt x="14502" y="0"/>
                </a:cubicBezTo>
              </a:path>
            </a:pathLst>
          </a:custGeom>
          <a:ln w="25400">
            <a:solidFill>
              <a:srgbClr val="000000"/>
            </a:solidFill>
            <a:miter lim="400000"/>
            <a:tailEnd type="triangle"/>
          </a:ln>
        </p:spPr>
        <p:txBody>
          <a:bodyPr/>
          <a:lstStyle/>
          <a:p>
            <a:pPr marL="0" marR="0" lvl="0" indent="0" algn="ctr" defTabSz="410683" rtl="0" eaLnBrk="1" fontAlgn="auto" latinLnBrk="0" hangingPunct="0">
              <a:lnSpc>
                <a:spcPct val="100000"/>
              </a:lnSpc>
              <a:spcBef>
                <a:spcPts val="0"/>
              </a:spcBef>
              <a:spcAft>
                <a:spcPts val="0"/>
              </a:spcAft>
              <a:buClrTx/>
              <a:buSzTx/>
              <a:buFontTx/>
              <a:buNone/>
              <a:tabLst/>
              <a:defRPr/>
            </a:pPr>
            <a:endParaRPr kumimoji="0" sz="1250" b="0" i="0" u="none" strike="noStrike" kern="0" cap="none" spc="0" normalizeH="0" baseline="0" noProof="0">
              <a:ln>
                <a:noFill/>
              </a:ln>
              <a:solidFill>
                <a:srgbClr val="000000"/>
              </a:solidFill>
              <a:effectLst/>
              <a:uLnTx/>
              <a:uFillTx/>
              <a:latin typeface="Calibri" panose="020F0502020204030204"/>
              <a:ea typeface="+mn-ea"/>
              <a:cs typeface="+mn-cs"/>
              <a:sym typeface="Helvetica Light"/>
            </a:endParaRPr>
          </a:p>
        </p:txBody>
      </p:sp>
    </p:spTree>
    <p:extLst>
      <p:ext uri="{BB962C8B-B14F-4D97-AF65-F5344CB8AC3E}">
        <p14:creationId xmlns:p14="http://schemas.microsoft.com/office/powerpoint/2010/main" val="381789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52513-8FFF-8E46-AFE6-2737E49C5FDA}"/>
              </a:ext>
            </a:extLst>
          </p:cNvPr>
          <p:cNvSpPr>
            <a:spLocks noGrp="1"/>
          </p:cNvSpPr>
          <p:nvPr>
            <p:ph type="title"/>
          </p:nvPr>
        </p:nvSpPr>
        <p:spPr/>
        <p:txBody>
          <a:bodyPr/>
          <a:lstStyle/>
          <a:p>
            <a:r>
              <a:rPr lang="en-GB" dirty="0"/>
              <a:t>Refresher on ICP</a:t>
            </a:r>
          </a:p>
        </p:txBody>
      </p:sp>
      <p:sp>
        <p:nvSpPr>
          <p:cNvPr id="3" name="Content Placeholder 2">
            <a:extLst>
              <a:ext uri="{FF2B5EF4-FFF2-40B4-BE49-F238E27FC236}">
                <a16:creationId xmlns:a16="http://schemas.microsoft.com/office/drawing/2014/main" id="{A249F58A-54D0-7D40-9CC3-FD0FCC96325C}"/>
              </a:ext>
            </a:extLst>
          </p:cNvPr>
          <p:cNvSpPr>
            <a:spLocks noGrp="1"/>
          </p:cNvSpPr>
          <p:nvPr>
            <p:ph idx="1"/>
          </p:nvPr>
        </p:nvSpPr>
        <p:spPr/>
        <p:txBody>
          <a:bodyPr>
            <a:normAutofit/>
          </a:bodyPr>
          <a:lstStyle/>
          <a:p>
            <a:r>
              <a:rPr lang="en-GB" dirty="0"/>
              <a:t>       need not just be a rigid transformation                 .</a:t>
            </a:r>
          </a:p>
          <a:p>
            <a:endParaRPr lang="en-GB" dirty="0"/>
          </a:p>
          <a:p>
            <a:r>
              <a:rPr lang="en-GB" dirty="0"/>
              <a:t>       can be any deformation model for the vertices V.</a:t>
            </a:r>
          </a:p>
          <a:p>
            <a:endParaRPr lang="en-GB" dirty="0"/>
          </a:p>
        </p:txBody>
      </p:sp>
      <p:sp>
        <p:nvSpPr>
          <p:cNvPr id="4" name="Slide Number Placeholder 3">
            <a:extLst>
              <a:ext uri="{FF2B5EF4-FFF2-40B4-BE49-F238E27FC236}">
                <a16:creationId xmlns:a16="http://schemas.microsoft.com/office/drawing/2014/main" id="{C33F4297-F996-4749-9A2D-9B64CB6C9099}"/>
              </a:ext>
            </a:extLst>
          </p:cNvPr>
          <p:cNvSpPr>
            <a:spLocks noGrp="1"/>
          </p:cNvSpPr>
          <p:nvPr>
            <p:ph type="sldNum" sz="quarter" idx="12"/>
          </p:nvPr>
        </p:nvSpPr>
        <p:spPr/>
        <p:txBody>
          <a:bodyPr/>
          <a:lstStyle/>
          <a:p>
            <a:pPr defTabSz="457109" hangingPunct="1"/>
            <a:fld id="{8A803A37-EECB-FE4B-B36F-12216F01F2EC}" type="slidenum">
              <a:rPr lang="en-US" kern="1200">
                <a:solidFill>
                  <a:prstClr val="black">
                    <a:tint val="75000"/>
                  </a:prstClr>
                </a:solidFill>
                <a:latin typeface="Century Gothic"/>
              </a:rPr>
              <a:pPr defTabSz="457109" hangingPunct="1"/>
              <a:t>39</a:t>
            </a:fld>
            <a:endParaRPr lang="en-US" kern="1200">
              <a:solidFill>
                <a:prstClr val="black">
                  <a:tint val="75000"/>
                </a:prstClr>
              </a:solidFill>
              <a:latin typeface="Century Gothic"/>
            </a:endParaRPr>
          </a:p>
        </p:txBody>
      </p:sp>
      <p:pic>
        <p:nvPicPr>
          <p:cNvPr id="5" name="Picture 4">
            <a:extLst>
              <a:ext uri="{FF2B5EF4-FFF2-40B4-BE49-F238E27FC236}">
                <a16:creationId xmlns:a16="http://schemas.microsoft.com/office/drawing/2014/main" id="{9888D9EA-B54B-3947-9FC5-E54D33D66E3F}"/>
              </a:ext>
            </a:extLst>
          </p:cNvPr>
          <p:cNvPicPr>
            <a:picLocks noChangeAspect="1"/>
          </p:cNvPicPr>
          <p:nvPr/>
        </p:nvPicPr>
        <p:blipFill>
          <a:blip r:embed="rId2"/>
          <a:stretch>
            <a:fillRect/>
          </a:stretch>
        </p:blipFill>
        <p:spPr>
          <a:xfrm>
            <a:off x="1090690" y="1844286"/>
            <a:ext cx="584048" cy="393597"/>
          </a:xfrm>
          <a:prstGeom prst="rect">
            <a:avLst/>
          </a:prstGeom>
        </p:spPr>
      </p:pic>
      <p:pic>
        <p:nvPicPr>
          <p:cNvPr id="6" name="Picture 5">
            <a:extLst>
              <a:ext uri="{FF2B5EF4-FFF2-40B4-BE49-F238E27FC236}">
                <a16:creationId xmlns:a16="http://schemas.microsoft.com/office/drawing/2014/main" id="{C12D480E-0753-3D46-9DBF-BCFE07627BB4}"/>
              </a:ext>
            </a:extLst>
          </p:cNvPr>
          <p:cNvPicPr>
            <a:picLocks noChangeAspect="1"/>
          </p:cNvPicPr>
          <p:nvPr/>
        </p:nvPicPr>
        <p:blipFill>
          <a:blip r:embed="rId3"/>
          <a:stretch>
            <a:fillRect/>
          </a:stretch>
        </p:blipFill>
        <p:spPr>
          <a:xfrm>
            <a:off x="7364081" y="1844286"/>
            <a:ext cx="1244276" cy="393597"/>
          </a:xfrm>
          <a:prstGeom prst="rect">
            <a:avLst/>
          </a:prstGeom>
        </p:spPr>
      </p:pic>
      <p:pic>
        <p:nvPicPr>
          <p:cNvPr id="10" name="Picture 9">
            <a:extLst>
              <a:ext uri="{FF2B5EF4-FFF2-40B4-BE49-F238E27FC236}">
                <a16:creationId xmlns:a16="http://schemas.microsoft.com/office/drawing/2014/main" id="{C76B0D2F-B779-E34E-A46F-41FD703BCE12}"/>
              </a:ext>
            </a:extLst>
          </p:cNvPr>
          <p:cNvPicPr>
            <a:picLocks noChangeAspect="1"/>
          </p:cNvPicPr>
          <p:nvPr/>
        </p:nvPicPr>
        <p:blipFill>
          <a:blip r:embed="rId2"/>
          <a:stretch>
            <a:fillRect/>
          </a:stretch>
        </p:blipFill>
        <p:spPr>
          <a:xfrm>
            <a:off x="1090690" y="2848229"/>
            <a:ext cx="584048" cy="393597"/>
          </a:xfrm>
          <a:prstGeom prst="rect">
            <a:avLst/>
          </a:prstGeom>
        </p:spPr>
      </p:pic>
    </p:spTree>
    <p:extLst>
      <p:ext uri="{BB962C8B-B14F-4D97-AF65-F5344CB8AC3E}">
        <p14:creationId xmlns:p14="http://schemas.microsoft.com/office/powerpoint/2010/main" val="779007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BE3667D-0E48-5341-ACCA-97AF60CB0EE0}"/>
              </a:ext>
            </a:extLst>
          </p:cNvPr>
          <p:cNvSpPr>
            <a:spLocks noGrp="1"/>
          </p:cNvSpPr>
          <p:nvPr>
            <p:ph type="title"/>
          </p:nvPr>
        </p:nvSpPr>
        <p:spPr/>
        <p:txBody>
          <a:bodyPr/>
          <a:lstStyle/>
          <a:p>
            <a:r>
              <a:rPr lang="de-DE" dirty="0" err="1"/>
              <a:t>Two</a:t>
            </a:r>
            <a:r>
              <a:rPr lang="de-DE" dirty="0"/>
              <a:t> </a:t>
            </a:r>
            <a:r>
              <a:rPr lang="de-DE" dirty="0" err="1"/>
              <a:t>deformation</a:t>
            </a:r>
            <a:r>
              <a:rPr lang="de-DE" dirty="0"/>
              <a:t> </a:t>
            </a:r>
            <a:r>
              <a:rPr lang="de-DE" dirty="0" err="1"/>
              <a:t>models</a:t>
            </a:r>
            <a:endParaRPr lang="en-GB" dirty="0"/>
          </a:p>
        </p:txBody>
      </p:sp>
      <p:sp>
        <p:nvSpPr>
          <p:cNvPr id="9" name="Content Placeholder 8">
            <a:extLst>
              <a:ext uri="{FF2B5EF4-FFF2-40B4-BE49-F238E27FC236}">
                <a16:creationId xmlns:a16="http://schemas.microsoft.com/office/drawing/2014/main" id="{27C13CEE-CF7C-784A-B913-AB00705D6F7F}"/>
              </a:ext>
            </a:extLst>
          </p:cNvPr>
          <p:cNvSpPr>
            <a:spLocks noGrp="1"/>
          </p:cNvSpPr>
          <p:nvPr>
            <p:ph sz="half" idx="1"/>
          </p:nvPr>
        </p:nvSpPr>
        <p:spPr>
          <a:ln>
            <a:solidFill>
              <a:srgbClr val="FF0000"/>
            </a:solidFill>
          </a:ln>
        </p:spPr>
        <p:txBody>
          <a:bodyPr>
            <a:normAutofit/>
          </a:bodyPr>
          <a:lstStyle/>
          <a:p>
            <a:pPr>
              <a:lnSpc>
                <a:spcPct val="100000"/>
              </a:lnSpc>
            </a:pPr>
            <a:r>
              <a:rPr lang="en-GB" sz="3200" dirty="0"/>
              <a:t>Local triangle deformations</a:t>
            </a:r>
          </a:p>
          <a:p>
            <a:pPr>
              <a:lnSpc>
                <a:spcPct val="100000"/>
              </a:lnSpc>
            </a:pPr>
            <a:r>
              <a:rPr lang="en-GB" sz="3200" dirty="0"/>
              <a:t>3x3 transformations</a:t>
            </a:r>
          </a:p>
          <a:p>
            <a:pPr>
              <a:lnSpc>
                <a:spcPct val="100000"/>
              </a:lnSpc>
            </a:pPr>
            <a:r>
              <a:rPr lang="en-GB" sz="3200" dirty="0"/>
              <a:t>Applied to vertex differences (edges)</a:t>
            </a:r>
          </a:p>
          <a:p>
            <a:pPr>
              <a:lnSpc>
                <a:spcPct val="100000"/>
              </a:lnSpc>
            </a:pPr>
            <a:r>
              <a:rPr lang="en-GB" sz="3200" dirty="0"/>
              <a:t>-&gt; </a:t>
            </a:r>
            <a:r>
              <a:rPr lang="en-GB" sz="3200" dirty="0" err="1"/>
              <a:t>BlendSCAPE</a:t>
            </a:r>
            <a:endParaRPr lang="en-GB" sz="3200" dirty="0"/>
          </a:p>
          <a:p>
            <a:pPr>
              <a:lnSpc>
                <a:spcPct val="100000"/>
              </a:lnSpc>
            </a:pPr>
            <a:endParaRPr lang="en-GB" sz="3200" dirty="0"/>
          </a:p>
        </p:txBody>
      </p:sp>
      <p:sp>
        <p:nvSpPr>
          <p:cNvPr id="10" name="Content Placeholder 9">
            <a:extLst>
              <a:ext uri="{FF2B5EF4-FFF2-40B4-BE49-F238E27FC236}">
                <a16:creationId xmlns:a16="http://schemas.microsoft.com/office/drawing/2014/main" id="{6B0558A2-AFA7-2B4C-9679-60E6031E5044}"/>
              </a:ext>
            </a:extLst>
          </p:cNvPr>
          <p:cNvSpPr>
            <a:spLocks noGrp="1"/>
          </p:cNvSpPr>
          <p:nvPr>
            <p:ph sz="half" idx="2"/>
          </p:nvPr>
        </p:nvSpPr>
        <p:spPr>
          <a:ln>
            <a:noFill/>
          </a:ln>
        </p:spPr>
        <p:txBody>
          <a:bodyPr>
            <a:normAutofit/>
          </a:bodyPr>
          <a:lstStyle/>
          <a:p>
            <a:pPr>
              <a:lnSpc>
                <a:spcPct val="100000"/>
              </a:lnSpc>
            </a:pPr>
            <a:r>
              <a:rPr lang="en-GB" sz="3200" dirty="0"/>
              <a:t>Global vertex deformations</a:t>
            </a:r>
          </a:p>
          <a:p>
            <a:pPr>
              <a:lnSpc>
                <a:spcPct val="100000"/>
              </a:lnSpc>
            </a:pPr>
            <a:r>
              <a:rPr lang="en-GB" sz="3200" dirty="0"/>
              <a:t>4x4 transformations</a:t>
            </a:r>
          </a:p>
          <a:p>
            <a:pPr>
              <a:lnSpc>
                <a:spcPct val="100000"/>
              </a:lnSpc>
            </a:pPr>
            <a:r>
              <a:rPr lang="en-GB" sz="3200" dirty="0"/>
              <a:t>Applied to vertices</a:t>
            </a:r>
          </a:p>
          <a:p>
            <a:pPr>
              <a:lnSpc>
                <a:spcPct val="100000"/>
              </a:lnSpc>
            </a:pPr>
            <a:r>
              <a:rPr lang="en-GB" sz="3200" dirty="0"/>
              <a:t>-&gt; SMPL</a:t>
            </a:r>
          </a:p>
          <a:p>
            <a:pPr>
              <a:lnSpc>
                <a:spcPct val="100000"/>
              </a:lnSpc>
            </a:pPr>
            <a:endParaRPr lang="en-GB" sz="3200" dirty="0"/>
          </a:p>
        </p:txBody>
      </p:sp>
      <p:sp>
        <p:nvSpPr>
          <p:cNvPr id="4" name="Slide Number Placeholder 3">
            <a:extLst>
              <a:ext uri="{FF2B5EF4-FFF2-40B4-BE49-F238E27FC236}">
                <a16:creationId xmlns:a16="http://schemas.microsoft.com/office/drawing/2014/main" id="{47D94946-C3C7-F34D-BE6C-22C7DB730712}"/>
              </a:ext>
            </a:extLst>
          </p:cNvPr>
          <p:cNvSpPr>
            <a:spLocks noGrp="1"/>
          </p:cNvSpPr>
          <p:nvPr>
            <p:ph type="sldNum" sz="quarter" idx="12"/>
          </p:nvPr>
        </p:nvSpPr>
        <p:spPr/>
        <p:txBody>
          <a:bodyPr/>
          <a:lstStyle/>
          <a:p>
            <a:fld id="{7B6CA085-266C-1649-A4CB-9110C1FAECC7}" type="slidenum">
              <a:rPr lang="en-US" smtClean="0"/>
              <a:t>4</a:t>
            </a:fld>
            <a:endParaRPr lang="en-US"/>
          </a:p>
        </p:txBody>
      </p:sp>
    </p:spTree>
    <p:extLst>
      <p:ext uri="{BB962C8B-B14F-4D97-AF65-F5344CB8AC3E}">
        <p14:creationId xmlns:p14="http://schemas.microsoft.com/office/powerpoint/2010/main" val="1137457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B385A242-F6DC-044C-B037-555BC771F52B}"/>
              </a:ext>
            </a:extLst>
          </p:cNvPr>
          <p:cNvSpPr txBox="1">
            <a:spLocks/>
          </p:cNvSpPr>
          <p:nvPr/>
        </p:nvSpPr>
        <p:spPr>
          <a:xfrm>
            <a:off x="990382" y="1978025"/>
            <a:ext cx="10512862" cy="4351338"/>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GB" dirty="0"/>
              <a:t>        should it be all the degrees of freedom in </a:t>
            </a:r>
            <a:r>
              <a:rPr lang="en-GB" b="1" dirty="0"/>
              <a:t>V</a:t>
            </a:r>
            <a:r>
              <a:rPr lang="en-GB" dirty="0"/>
              <a:t>?</a:t>
            </a:r>
          </a:p>
          <a:p>
            <a:pPr marL="0" indent="0">
              <a:buNone/>
            </a:pPr>
            <a:r>
              <a:rPr lang="en-GB" dirty="0"/>
              <a:t>        </a:t>
            </a:r>
          </a:p>
          <a:p>
            <a:r>
              <a:rPr lang="en-GB" dirty="0"/>
              <a:t>       should it be the SMPL function, parameterised by           ?   </a:t>
            </a:r>
          </a:p>
          <a:p>
            <a:endParaRPr lang="en-GB" dirty="0"/>
          </a:p>
          <a:p>
            <a:endParaRPr lang="en-GB" dirty="0"/>
          </a:p>
        </p:txBody>
      </p:sp>
      <p:sp>
        <p:nvSpPr>
          <p:cNvPr id="2" name="Title 1">
            <a:extLst>
              <a:ext uri="{FF2B5EF4-FFF2-40B4-BE49-F238E27FC236}">
                <a16:creationId xmlns:a16="http://schemas.microsoft.com/office/drawing/2014/main" id="{94252513-8FFF-8E46-AFE6-2737E49C5FDA}"/>
              </a:ext>
            </a:extLst>
          </p:cNvPr>
          <p:cNvSpPr>
            <a:spLocks noGrp="1"/>
          </p:cNvSpPr>
          <p:nvPr>
            <p:ph type="title"/>
          </p:nvPr>
        </p:nvSpPr>
        <p:spPr/>
        <p:txBody>
          <a:bodyPr/>
          <a:lstStyle/>
          <a:p>
            <a:r>
              <a:rPr lang="en-GB" dirty="0"/>
              <a:t>What should f() be?</a:t>
            </a:r>
          </a:p>
        </p:txBody>
      </p:sp>
      <p:sp>
        <p:nvSpPr>
          <p:cNvPr id="4" name="Slide Number Placeholder 3">
            <a:extLst>
              <a:ext uri="{FF2B5EF4-FFF2-40B4-BE49-F238E27FC236}">
                <a16:creationId xmlns:a16="http://schemas.microsoft.com/office/drawing/2014/main" id="{C33F4297-F996-4749-9A2D-9B64CB6C9099}"/>
              </a:ext>
            </a:extLst>
          </p:cNvPr>
          <p:cNvSpPr>
            <a:spLocks noGrp="1"/>
          </p:cNvSpPr>
          <p:nvPr>
            <p:ph type="sldNum" sz="quarter" idx="12"/>
          </p:nvPr>
        </p:nvSpPr>
        <p:spPr/>
        <p:txBody>
          <a:bodyPr/>
          <a:lstStyle/>
          <a:p>
            <a:pPr defTabSz="457109" hangingPunct="1"/>
            <a:fld id="{8A803A37-EECB-FE4B-B36F-12216F01F2EC}" type="slidenum">
              <a:rPr lang="en-US" kern="1200">
                <a:solidFill>
                  <a:prstClr val="black">
                    <a:tint val="75000"/>
                  </a:prstClr>
                </a:solidFill>
                <a:latin typeface="Century Gothic"/>
              </a:rPr>
              <a:pPr defTabSz="457109" hangingPunct="1"/>
              <a:t>40</a:t>
            </a:fld>
            <a:endParaRPr lang="en-US" kern="1200">
              <a:solidFill>
                <a:prstClr val="black">
                  <a:tint val="75000"/>
                </a:prstClr>
              </a:solidFill>
              <a:latin typeface="Century Gothic"/>
            </a:endParaRPr>
          </a:p>
        </p:txBody>
      </p:sp>
      <p:pic>
        <p:nvPicPr>
          <p:cNvPr id="8" name="Picture 7">
            <a:extLst>
              <a:ext uri="{FF2B5EF4-FFF2-40B4-BE49-F238E27FC236}">
                <a16:creationId xmlns:a16="http://schemas.microsoft.com/office/drawing/2014/main" id="{025DF1E5-480A-6B40-856C-DCE666D21A95}"/>
              </a:ext>
            </a:extLst>
          </p:cNvPr>
          <p:cNvPicPr>
            <a:picLocks noChangeAspect="1"/>
          </p:cNvPicPr>
          <p:nvPr/>
        </p:nvPicPr>
        <p:blipFill>
          <a:blip r:embed="rId2"/>
          <a:stretch>
            <a:fillRect/>
          </a:stretch>
        </p:blipFill>
        <p:spPr>
          <a:xfrm>
            <a:off x="1190518" y="3003451"/>
            <a:ext cx="584048" cy="393597"/>
          </a:xfrm>
          <a:prstGeom prst="rect">
            <a:avLst/>
          </a:prstGeom>
        </p:spPr>
      </p:pic>
      <p:pic>
        <p:nvPicPr>
          <p:cNvPr id="9" name="Picture 8">
            <a:extLst>
              <a:ext uri="{FF2B5EF4-FFF2-40B4-BE49-F238E27FC236}">
                <a16:creationId xmlns:a16="http://schemas.microsoft.com/office/drawing/2014/main" id="{7D989EF9-6688-2C41-BAF5-7A77FE57E655}"/>
              </a:ext>
            </a:extLst>
          </p:cNvPr>
          <p:cNvPicPr>
            <a:picLocks noChangeAspect="1"/>
          </p:cNvPicPr>
          <p:nvPr/>
        </p:nvPicPr>
        <p:blipFill rotWithShape="1">
          <a:blip r:embed="rId3"/>
          <a:srcRect l="32097"/>
          <a:stretch/>
        </p:blipFill>
        <p:spPr>
          <a:xfrm>
            <a:off x="9034315" y="2959012"/>
            <a:ext cx="844903" cy="482474"/>
          </a:xfrm>
          <a:prstGeom prst="rect">
            <a:avLst/>
          </a:prstGeom>
        </p:spPr>
      </p:pic>
      <p:pic>
        <p:nvPicPr>
          <p:cNvPr id="10" name="Picture 9">
            <a:extLst>
              <a:ext uri="{FF2B5EF4-FFF2-40B4-BE49-F238E27FC236}">
                <a16:creationId xmlns:a16="http://schemas.microsoft.com/office/drawing/2014/main" id="{C76B0D2F-B779-E34E-A46F-41FD703BCE12}"/>
              </a:ext>
            </a:extLst>
          </p:cNvPr>
          <p:cNvPicPr>
            <a:picLocks noChangeAspect="1"/>
          </p:cNvPicPr>
          <p:nvPr/>
        </p:nvPicPr>
        <p:blipFill>
          <a:blip r:embed="rId2"/>
          <a:stretch>
            <a:fillRect/>
          </a:stretch>
        </p:blipFill>
        <p:spPr>
          <a:xfrm>
            <a:off x="1190518" y="1978025"/>
            <a:ext cx="584048" cy="393597"/>
          </a:xfrm>
          <a:prstGeom prst="rect">
            <a:avLst/>
          </a:prstGeom>
        </p:spPr>
      </p:pic>
    </p:spTree>
    <p:extLst>
      <p:ext uri="{BB962C8B-B14F-4D97-AF65-F5344CB8AC3E}">
        <p14:creationId xmlns:p14="http://schemas.microsoft.com/office/powerpoint/2010/main" val="3151432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1103878" y="2998798"/>
            <a:ext cx="1625799" cy="2753939"/>
          </a:xfrm>
          <a:prstGeom prst="rect">
            <a:avLst/>
          </a:prstGeom>
        </p:spPr>
      </p:pic>
      <p:pic>
        <p:nvPicPr>
          <p:cNvPr id="20" name="Picture 19"/>
          <p:cNvPicPr>
            <a:picLocks noChangeAspect="1"/>
          </p:cNvPicPr>
          <p:nvPr/>
        </p:nvPicPr>
        <p:blipFill>
          <a:blip r:embed="rId4"/>
          <a:stretch>
            <a:fillRect/>
          </a:stretch>
        </p:blipFill>
        <p:spPr>
          <a:xfrm>
            <a:off x="3693881" y="3028455"/>
            <a:ext cx="1678673" cy="2599220"/>
          </a:xfrm>
          <a:prstGeom prst="rect">
            <a:avLst/>
          </a:prstGeom>
        </p:spPr>
      </p:pic>
      <p:sp>
        <p:nvSpPr>
          <p:cNvPr id="22" name="Arc 21"/>
          <p:cNvSpPr/>
          <p:nvPr/>
        </p:nvSpPr>
        <p:spPr>
          <a:xfrm>
            <a:off x="4808991" y="3318962"/>
            <a:ext cx="665155" cy="2163215"/>
          </a:xfrm>
          <a:prstGeom prst="arc">
            <a:avLst>
              <a:gd name="adj1" fmla="val 16200000"/>
              <a:gd name="adj2" fmla="val 525852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lIns="91428" tIns="45715" rIns="91428" bIns="45715" rtlCol="0" anchor="ctr"/>
          <a:lstStyle/>
          <a:p>
            <a:pPr defTabSz="609461" hangingPunct="1"/>
            <a:endParaRPr lang="en-US" sz="2400" kern="1200">
              <a:solidFill>
                <a:prstClr val="black"/>
              </a:solidFill>
              <a:latin typeface="Calibri"/>
            </a:endParaRPr>
          </a:p>
        </p:txBody>
      </p:sp>
      <p:sp>
        <p:nvSpPr>
          <p:cNvPr id="24" name="Arc 23"/>
          <p:cNvSpPr/>
          <p:nvPr/>
        </p:nvSpPr>
        <p:spPr>
          <a:xfrm flipH="1">
            <a:off x="701017" y="3318963"/>
            <a:ext cx="704329" cy="2124896"/>
          </a:xfrm>
          <a:prstGeom prst="arc">
            <a:avLst>
              <a:gd name="adj1" fmla="val 16200000"/>
              <a:gd name="adj2" fmla="val 525852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lIns="91428" tIns="45715" rIns="91428" bIns="45715" rtlCol="0" anchor="ctr"/>
          <a:lstStyle/>
          <a:p>
            <a:pPr defTabSz="609461" hangingPunct="1"/>
            <a:endParaRPr lang="en-US" sz="2400" kern="1200">
              <a:solidFill>
                <a:prstClr val="black"/>
              </a:solidFill>
              <a:latin typeface="Calibri"/>
            </a:endParaRPr>
          </a:p>
        </p:txBody>
      </p:sp>
      <p:pic>
        <p:nvPicPr>
          <p:cNvPr id="26" name="Picture 2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2091" y="4531193"/>
            <a:ext cx="380999" cy="38090"/>
          </a:xfrm>
          <a:prstGeom prst="rect">
            <a:avLst/>
          </a:prstGeom>
        </p:spPr>
      </p:pic>
      <p:cxnSp>
        <p:nvCxnSpPr>
          <p:cNvPr id="29" name="Straight Arrow Connector 28"/>
          <p:cNvCxnSpPr/>
          <p:nvPr/>
        </p:nvCxnSpPr>
        <p:spPr>
          <a:xfrm flipH="1">
            <a:off x="3323092" y="1862210"/>
            <a:ext cx="1013518" cy="12569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269891" y="5678461"/>
            <a:ext cx="1672200" cy="461655"/>
          </a:xfrm>
          <a:prstGeom prst="rect">
            <a:avLst/>
          </a:prstGeom>
          <a:noFill/>
        </p:spPr>
        <p:txBody>
          <a:bodyPr wrap="square" lIns="91428" tIns="45715" rIns="91428" bIns="45715" rtlCol="0">
            <a:spAutoFit/>
          </a:bodyPr>
          <a:lstStyle/>
          <a:p>
            <a:pPr algn="l" defTabSz="609461" hangingPunct="1"/>
            <a:r>
              <a:rPr lang="en-US" sz="2400" kern="1200" dirty="0">
                <a:solidFill>
                  <a:prstClr val="black"/>
                </a:solidFill>
                <a:latin typeface="Calibri"/>
              </a:rPr>
              <a:t>Scan </a:t>
            </a:r>
          </a:p>
        </p:txBody>
      </p:sp>
      <p:sp>
        <p:nvSpPr>
          <p:cNvPr id="32" name="TextBox 31"/>
          <p:cNvSpPr txBox="1"/>
          <p:nvPr/>
        </p:nvSpPr>
        <p:spPr>
          <a:xfrm>
            <a:off x="3548360" y="5678461"/>
            <a:ext cx="1936750" cy="461655"/>
          </a:xfrm>
          <a:prstGeom prst="rect">
            <a:avLst/>
          </a:prstGeom>
          <a:noFill/>
        </p:spPr>
        <p:txBody>
          <a:bodyPr wrap="square" lIns="91428" tIns="45715" rIns="91428" bIns="45715" rtlCol="0">
            <a:spAutoFit/>
          </a:bodyPr>
          <a:lstStyle/>
          <a:p>
            <a:pPr algn="l" defTabSz="609461" hangingPunct="1"/>
            <a:r>
              <a:rPr lang="en-US" sz="2400" kern="1200" dirty="0">
                <a:solidFill>
                  <a:prstClr val="black"/>
                </a:solidFill>
                <a:latin typeface="Calibri"/>
              </a:rPr>
              <a:t>Registration</a:t>
            </a:r>
          </a:p>
        </p:txBody>
      </p:sp>
      <p:sp>
        <p:nvSpPr>
          <p:cNvPr id="5" name="TextBox 4">
            <a:extLst>
              <a:ext uri="{FF2B5EF4-FFF2-40B4-BE49-F238E27FC236}">
                <a16:creationId xmlns:a16="http://schemas.microsoft.com/office/drawing/2014/main" id="{3C881558-59D0-E34E-972B-D263588F913F}"/>
              </a:ext>
            </a:extLst>
          </p:cNvPr>
          <p:cNvSpPr txBox="1"/>
          <p:nvPr/>
        </p:nvSpPr>
        <p:spPr>
          <a:xfrm>
            <a:off x="6091586" y="3090912"/>
            <a:ext cx="5429693"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t>Optimizing </a:t>
            </a:r>
            <a:r>
              <a:rPr lang="en-US" sz="2400" b="1" dirty="0"/>
              <a:t>vertices directly is unstable</a:t>
            </a:r>
          </a:p>
        </p:txBody>
      </p:sp>
      <p:pic>
        <p:nvPicPr>
          <p:cNvPr id="7" name="Picture 6">
            <a:extLst>
              <a:ext uri="{FF2B5EF4-FFF2-40B4-BE49-F238E27FC236}">
                <a16:creationId xmlns:a16="http://schemas.microsoft.com/office/drawing/2014/main" id="{D22787BA-CD37-BB47-85E8-F0F03390758A}"/>
              </a:ext>
            </a:extLst>
          </p:cNvPr>
          <p:cNvPicPr>
            <a:picLocks noChangeAspect="1"/>
          </p:cNvPicPr>
          <p:nvPr/>
        </p:nvPicPr>
        <p:blipFill>
          <a:blip r:embed="rId6"/>
          <a:stretch>
            <a:fillRect/>
          </a:stretch>
        </p:blipFill>
        <p:spPr>
          <a:xfrm>
            <a:off x="1835003" y="795354"/>
            <a:ext cx="7719589" cy="1034780"/>
          </a:xfrm>
          <a:prstGeom prst="rect">
            <a:avLst/>
          </a:prstGeom>
        </p:spPr>
      </p:pic>
      <p:sp>
        <p:nvSpPr>
          <p:cNvPr id="8" name="Slide Number Placeholder 7">
            <a:extLst>
              <a:ext uri="{FF2B5EF4-FFF2-40B4-BE49-F238E27FC236}">
                <a16:creationId xmlns:a16="http://schemas.microsoft.com/office/drawing/2014/main" id="{B0447D09-FA18-0B48-B092-5480A22CF279}"/>
              </a:ext>
            </a:extLst>
          </p:cNvPr>
          <p:cNvSpPr>
            <a:spLocks noGrp="1"/>
          </p:cNvSpPr>
          <p:nvPr>
            <p:ph type="sldNum" sz="quarter" idx="12"/>
          </p:nvPr>
        </p:nvSpPr>
        <p:spPr/>
        <p:txBody>
          <a:bodyPr/>
          <a:lstStyle/>
          <a:p>
            <a:fld id="{7B6CA085-266C-1649-A4CB-9110C1FAECC7}" type="slidenum">
              <a:rPr lang="en-US" smtClean="0"/>
              <a:t>41</a:t>
            </a:fld>
            <a:endParaRPr lang="en-US"/>
          </a:p>
        </p:txBody>
      </p:sp>
    </p:spTree>
    <p:extLst>
      <p:ext uri="{BB962C8B-B14F-4D97-AF65-F5344CB8AC3E}">
        <p14:creationId xmlns:p14="http://schemas.microsoft.com/office/powerpoint/2010/main" val="1559047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3693880" y="3157280"/>
            <a:ext cx="1665430" cy="2474994"/>
          </a:xfrm>
          <a:prstGeom prst="rect">
            <a:avLst/>
          </a:prstGeom>
        </p:spPr>
      </p:pic>
      <p:pic>
        <p:nvPicPr>
          <p:cNvPr id="19" name="Picture 18"/>
          <p:cNvPicPr>
            <a:picLocks noChangeAspect="1"/>
          </p:cNvPicPr>
          <p:nvPr/>
        </p:nvPicPr>
        <p:blipFill>
          <a:blip r:embed="rId4"/>
          <a:stretch>
            <a:fillRect/>
          </a:stretch>
        </p:blipFill>
        <p:spPr>
          <a:xfrm>
            <a:off x="1103878" y="2998798"/>
            <a:ext cx="1625799" cy="2753939"/>
          </a:xfrm>
          <a:prstGeom prst="rect">
            <a:avLst/>
          </a:prstGeom>
        </p:spPr>
      </p:pic>
      <p:sp>
        <p:nvSpPr>
          <p:cNvPr id="22" name="Arc 21"/>
          <p:cNvSpPr/>
          <p:nvPr/>
        </p:nvSpPr>
        <p:spPr>
          <a:xfrm>
            <a:off x="4808991" y="3318962"/>
            <a:ext cx="665155" cy="2163215"/>
          </a:xfrm>
          <a:prstGeom prst="arc">
            <a:avLst>
              <a:gd name="adj1" fmla="val 16200000"/>
              <a:gd name="adj2" fmla="val 525852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lIns="91428" tIns="45715" rIns="91428" bIns="45715" rtlCol="0" anchor="ctr"/>
          <a:lstStyle/>
          <a:p>
            <a:pPr defTabSz="609461" hangingPunct="1"/>
            <a:endParaRPr lang="en-US" sz="2400" kern="1200">
              <a:solidFill>
                <a:prstClr val="black"/>
              </a:solidFill>
              <a:latin typeface="Calibri"/>
            </a:endParaRPr>
          </a:p>
        </p:txBody>
      </p:sp>
      <p:sp>
        <p:nvSpPr>
          <p:cNvPr id="24" name="Arc 23"/>
          <p:cNvSpPr/>
          <p:nvPr/>
        </p:nvSpPr>
        <p:spPr>
          <a:xfrm flipH="1">
            <a:off x="701017" y="3318963"/>
            <a:ext cx="704329" cy="2124896"/>
          </a:xfrm>
          <a:prstGeom prst="arc">
            <a:avLst>
              <a:gd name="adj1" fmla="val 16200000"/>
              <a:gd name="adj2" fmla="val 525852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lIns="91428" tIns="45715" rIns="91428" bIns="45715" rtlCol="0" anchor="ctr"/>
          <a:lstStyle/>
          <a:p>
            <a:pPr defTabSz="609461" hangingPunct="1"/>
            <a:endParaRPr lang="en-US" sz="2400" kern="1200">
              <a:solidFill>
                <a:prstClr val="black"/>
              </a:solidFill>
              <a:latin typeface="Calibri"/>
            </a:endParaRPr>
          </a:p>
        </p:txBody>
      </p:sp>
      <p:pic>
        <p:nvPicPr>
          <p:cNvPr id="26" name="Picture 2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2091" y="4531193"/>
            <a:ext cx="380999" cy="38090"/>
          </a:xfrm>
          <a:prstGeom prst="rect">
            <a:avLst/>
          </a:prstGeom>
        </p:spPr>
      </p:pic>
      <p:cxnSp>
        <p:nvCxnSpPr>
          <p:cNvPr id="29" name="Straight Arrow Connector 28"/>
          <p:cNvCxnSpPr/>
          <p:nvPr/>
        </p:nvCxnSpPr>
        <p:spPr>
          <a:xfrm flipH="1">
            <a:off x="3323092" y="1862210"/>
            <a:ext cx="1013518" cy="12569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269891" y="5678461"/>
            <a:ext cx="1672200" cy="461655"/>
          </a:xfrm>
          <a:prstGeom prst="rect">
            <a:avLst/>
          </a:prstGeom>
          <a:noFill/>
        </p:spPr>
        <p:txBody>
          <a:bodyPr wrap="square" lIns="91428" tIns="45715" rIns="91428" bIns="45715" rtlCol="0">
            <a:spAutoFit/>
          </a:bodyPr>
          <a:lstStyle/>
          <a:p>
            <a:pPr algn="l" defTabSz="609461" hangingPunct="1"/>
            <a:r>
              <a:rPr lang="en-US" sz="2400" kern="1200" dirty="0">
                <a:solidFill>
                  <a:prstClr val="black"/>
                </a:solidFill>
                <a:latin typeface="Calibri"/>
              </a:rPr>
              <a:t>Scan </a:t>
            </a:r>
          </a:p>
        </p:txBody>
      </p:sp>
      <p:sp>
        <p:nvSpPr>
          <p:cNvPr id="32" name="TextBox 31"/>
          <p:cNvSpPr txBox="1"/>
          <p:nvPr/>
        </p:nvSpPr>
        <p:spPr>
          <a:xfrm>
            <a:off x="3954724" y="5678461"/>
            <a:ext cx="1260632" cy="461655"/>
          </a:xfrm>
          <a:prstGeom prst="rect">
            <a:avLst/>
          </a:prstGeom>
          <a:noFill/>
        </p:spPr>
        <p:txBody>
          <a:bodyPr wrap="square" lIns="91428" tIns="45715" rIns="91428" bIns="45715" rtlCol="0">
            <a:spAutoFit/>
          </a:bodyPr>
          <a:lstStyle/>
          <a:p>
            <a:pPr algn="l" defTabSz="609461" hangingPunct="1"/>
            <a:r>
              <a:rPr lang="en-US" sz="2400" kern="1200" dirty="0">
                <a:solidFill>
                  <a:prstClr val="black"/>
                </a:solidFill>
                <a:latin typeface="Calibri"/>
              </a:rPr>
              <a:t>Model</a:t>
            </a:r>
          </a:p>
        </p:txBody>
      </p:sp>
      <p:pic>
        <p:nvPicPr>
          <p:cNvPr id="4" name="Picture 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5002" y="808384"/>
            <a:ext cx="8877300" cy="1041129"/>
          </a:xfrm>
          <a:prstGeom prst="rect">
            <a:avLst/>
          </a:prstGeom>
        </p:spPr>
      </p:pic>
      <p:sp>
        <p:nvSpPr>
          <p:cNvPr id="12" name="TextBox 11">
            <a:extLst>
              <a:ext uri="{FF2B5EF4-FFF2-40B4-BE49-F238E27FC236}">
                <a16:creationId xmlns:a16="http://schemas.microsoft.com/office/drawing/2014/main" id="{FD257934-513F-E647-8B47-A7390BE3831B}"/>
              </a:ext>
            </a:extLst>
          </p:cNvPr>
          <p:cNvSpPr txBox="1"/>
          <p:nvPr/>
        </p:nvSpPr>
        <p:spPr>
          <a:xfrm>
            <a:off x="6046854" y="3119184"/>
            <a:ext cx="5959138" cy="1569660"/>
          </a:xfrm>
          <a:prstGeom prst="rect">
            <a:avLst/>
          </a:prstGeom>
          <a:noFill/>
        </p:spPr>
        <p:txBody>
          <a:bodyPr wrap="square" rtlCol="0">
            <a:spAutoFit/>
          </a:bodyPr>
          <a:lstStyle/>
          <a:p>
            <a:pPr marL="342900" indent="-342900" algn="l">
              <a:buFont typeface="Arial" panose="020B0604020202020204" pitchFamily="34" charset="0"/>
              <a:buChar char="•"/>
            </a:pPr>
            <a:r>
              <a:rPr lang="en-US" sz="2400" dirty="0"/>
              <a:t>Optimizing just the </a:t>
            </a:r>
            <a:r>
              <a:rPr lang="en-US" sz="2400" b="1" dirty="0">
                <a:solidFill>
                  <a:schemeClr val="tx1"/>
                </a:solidFill>
              </a:rPr>
              <a:t>model</a:t>
            </a:r>
            <a:r>
              <a:rPr lang="en-US" sz="2400" dirty="0"/>
              <a:t> does </a:t>
            </a:r>
            <a:r>
              <a:rPr lang="en-US" sz="2400" b="1" dirty="0"/>
              <a:t>not</a:t>
            </a:r>
            <a:r>
              <a:rPr lang="en-US" sz="2400" dirty="0"/>
              <a:t> capture detail.</a:t>
            </a:r>
          </a:p>
          <a:p>
            <a:pPr marL="342900" indent="-342900" algn="l">
              <a:buFont typeface="Arial" panose="020B0604020202020204" pitchFamily="34" charset="0"/>
              <a:buChar char="•"/>
            </a:pPr>
            <a:r>
              <a:rPr lang="en-US" sz="2400" dirty="0"/>
              <a:t>We </a:t>
            </a:r>
            <a:r>
              <a:rPr lang="en-US" sz="2400" b="1" dirty="0"/>
              <a:t>do not learn anything new </a:t>
            </a:r>
            <a:r>
              <a:rPr lang="en-US" sz="2400" dirty="0"/>
              <a:t>from the scan</a:t>
            </a:r>
          </a:p>
        </p:txBody>
      </p:sp>
      <p:sp>
        <p:nvSpPr>
          <p:cNvPr id="2" name="Slide Number Placeholder 1">
            <a:extLst>
              <a:ext uri="{FF2B5EF4-FFF2-40B4-BE49-F238E27FC236}">
                <a16:creationId xmlns:a16="http://schemas.microsoft.com/office/drawing/2014/main" id="{7AF45887-9BB9-D642-AF9A-D661D25C9F11}"/>
              </a:ext>
            </a:extLst>
          </p:cNvPr>
          <p:cNvSpPr>
            <a:spLocks noGrp="1"/>
          </p:cNvSpPr>
          <p:nvPr>
            <p:ph type="sldNum" sz="quarter" idx="12"/>
          </p:nvPr>
        </p:nvSpPr>
        <p:spPr/>
        <p:txBody>
          <a:bodyPr/>
          <a:lstStyle/>
          <a:p>
            <a:fld id="{7B6CA085-266C-1649-A4CB-9110C1FAECC7}" type="slidenum">
              <a:rPr lang="en-US" smtClean="0"/>
              <a:t>42</a:t>
            </a:fld>
            <a:endParaRPr lang="en-US"/>
          </a:p>
        </p:txBody>
      </p:sp>
    </p:spTree>
    <p:extLst>
      <p:ext uri="{BB962C8B-B14F-4D97-AF65-F5344CB8AC3E}">
        <p14:creationId xmlns:p14="http://schemas.microsoft.com/office/powerpoint/2010/main" val="3952029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9272175" y="3141336"/>
            <a:ext cx="1665430" cy="2474994"/>
          </a:xfrm>
          <a:prstGeom prst="rect">
            <a:avLst/>
          </a:prstGeom>
        </p:spPr>
      </p:pic>
      <p:pic>
        <p:nvPicPr>
          <p:cNvPr id="19" name="Picture 18"/>
          <p:cNvPicPr>
            <a:picLocks noChangeAspect="1"/>
          </p:cNvPicPr>
          <p:nvPr/>
        </p:nvPicPr>
        <p:blipFill>
          <a:blip r:embed="rId4"/>
          <a:stretch>
            <a:fillRect/>
          </a:stretch>
        </p:blipFill>
        <p:spPr>
          <a:xfrm>
            <a:off x="1103878" y="2998798"/>
            <a:ext cx="1625799" cy="2753939"/>
          </a:xfrm>
          <a:prstGeom prst="rect">
            <a:avLst/>
          </a:prstGeom>
        </p:spPr>
      </p:pic>
      <p:pic>
        <p:nvPicPr>
          <p:cNvPr id="20" name="Picture 19"/>
          <p:cNvPicPr>
            <a:picLocks noChangeAspect="1"/>
          </p:cNvPicPr>
          <p:nvPr/>
        </p:nvPicPr>
        <p:blipFill>
          <a:blip r:embed="rId5"/>
          <a:stretch>
            <a:fillRect/>
          </a:stretch>
        </p:blipFill>
        <p:spPr>
          <a:xfrm>
            <a:off x="3693881" y="3028455"/>
            <a:ext cx="1678673" cy="2599220"/>
          </a:xfrm>
          <a:prstGeom prst="rect">
            <a:avLst/>
          </a:prstGeom>
        </p:spPr>
      </p:pic>
      <p:pic>
        <p:nvPicPr>
          <p:cNvPr id="21" name="Picture 20"/>
          <p:cNvPicPr>
            <a:picLocks noChangeAspect="1"/>
          </p:cNvPicPr>
          <p:nvPr/>
        </p:nvPicPr>
        <p:blipFill>
          <a:blip r:embed="rId5"/>
          <a:stretch>
            <a:fillRect/>
          </a:stretch>
        </p:blipFill>
        <p:spPr>
          <a:xfrm>
            <a:off x="6821015" y="3033054"/>
            <a:ext cx="1678673" cy="2599220"/>
          </a:xfrm>
          <a:prstGeom prst="rect">
            <a:avLst/>
          </a:prstGeom>
        </p:spPr>
      </p:pic>
      <p:sp>
        <p:nvSpPr>
          <p:cNvPr id="22" name="Arc 21"/>
          <p:cNvSpPr/>
          <p:nvPr/>
        </p:nvSpPr>
        <p:spPr>
          <a:xfrm>
            <a:off x="4808991" y="3318962"/>
            <a:ext cx="665155" cy="2163215"/>
          </a:xfrm>
          <a:prstGeom prst="arc">
            <a:avLst>
              <a:gd name="adj1" fmla="val 16200000"/>
              <a:gd name="adj2" fmla="val 525852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lIns="91428" tIns="45715" rIns="91428" bIns="45715" rtlCol="0" anchor="ctr"/>
          <a:lstStyle/>
          <a:p>
            <a:pPr defTabSz="609461" hangingPunct="1"/>
            <a:endParaRPr lang="en-US" sz="2400" kern="1200">
              <a:solidFill>
                <a:prstClr val="black"/>
              </a:solidFill>
              <a:latin typeface="Calibri"/>
            </a:endParaRPr>
          </a:p>
        </p:txBody>
      </p:sp>
      <p:sp>
        <p:nvSpPr>
          <p:cNvPr id="23" name="Arc 22"/>
          <p:cNvSpPr/>
          <p:nvPr/>
        </p:nvSpPr>
        <p:spPr>
          <a:xfrm>
            <a:off x="10515487" y="3318963"/>
            <a:ext cx="723899" cy="2080154"/>
          </a:xfrm>
          <a:prstGeom prst="arc">
            <a:avLst>
              <a:gd name="adj1" fmla="val 16200000"/>
              <a:gd name="adj2" fmla="val 525852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lIns="91428" tIns="45715" rIns="91428" bIns="45715" rtlCol="0" anchor="ctr"/>
          <a:lstStyle/>
          <a:p>
            <a:pPr defTabSz="609461" hangingPunct="1"/>
            <a:endParaRPr lang="en-US" sz="2400" kern="1200">
              <a:solidFill>
                <a:prstClr val="black"/>
              </a:solidFill>
              <a:latin typeface="Calibri"/>
            </a:endParaRPr>
          </a:p>
        </p:txBody>
      </p:sp>
      <p:sp>
        <p:nvSpPr>
          <p:cNvPr id="24" name="Arc 23"/>
          <p:cNvSpPr/>
          <p:nvPr/>
        </p:nvSpPr>
        <p:spPr>
          <a:xfrm flipH="1">
            <a:off x="701017" y="3318963"/>
            <a:ext cx="704329" cy="2124896"/>
          </a:xfrm>
          <a:prstGeom prst="arc">
            <a:avLst>
              <a:gd name="adj1" fmla="val 16200000"/>
              <a:gd name="adj2" fmla="val 525852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lIns="91428" tIns="45715" rIns="91428" bIns="45715" rtlCol="0" anchor="ctr"/>
          <a:lstStyle/>
          <a:p>
            <a:pPr defTabSz="609461" hangingPunct="1"/>
            <a:endParaRPr lang="en-US" sz="2400" kern="1200">
              <a:solidFill>
                <a:prstClr val="black"/>
              </a:solidFill>
              <a:latin typeface="Calibri"/>
            </a:endParaRPr>
          </a:p>
        </p:txBody>
      </p:sp>
      <p:sp>
        <p:nvSpPr>
          <p:cNvPr id="25" name="Arc 24"/>
          <p:cNvSpPr/>
          <p:nvPr/>
        </p:nvSpPr>
        <p:spPr>
          <a:xfrm flipH="1">
            <a:off x="6513687" y="3318962"/>
            <a:ext cx="580763" cy="2163215"/>
          </a:xfrm>
          <a:prstGeom prst="arc">
            <a:avLst>
              <a:gd name="adj1" fmla="val 16200000"/>
              <a:gd name="adj2" fmla="val 525852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lIns="91428" tIns="45715" rIns="91428" bIns="45715" rtlCol="0" anchor="ctr"/>
          <a:lstStyle/>
          <a:p>
            <a:pPr defTabSz="609461" hangingPunct="1"/>
            <a:endParaRPr lang="en-US" sz="2400" kern="1200">
              <a:solidFill>
                <a:prstClr val="black"/>
              </a:solidFill>
              <a:latin typeface="Calibri"/>
            </a:endParaRPr>
          </a:p>
        </p:txBody>
      </p:sp>
      <p:pic>
        <p:nvPicPr>
          <p:cNvPr id="26" name="Picture 2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2091" y="4531193"/>
            <a:ext cx="380999" cy="38090"/>
          </a:xfrm>
          <a:prstGeom prst="rect">
            <a:avLst/>
          </a:prstGeom>
        </p:spPr>
      </p:pic>
      <p:pic>
        <p:nvPicPr>
          <p:cNvPr id="27" name="Picture 26"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1604" y="4482220"/>
            <a:ext cx="380999" cy="38090"/>
          </a:xfrm>
          <a:prstGeom prst="rect">
            <a:avLst/>
          </a:prstGeom>
        </p:spPr>
      </p:pic>
      <p:pic>
        <p:nvPicPr>
          <p:cNvPr id="28" name="Picture 27"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9337" y="4378833"/>
            <a:ext cx="419100" cy="418991"/>
          </a:xfrm>
          <a:prstGeom prst="rect">
            <a:avLst/>
          </a:prstGeom>
        </p:spPr>
      </p:pic>
      <p:cxnSp>
        <p:nvCxnSpPr>
          <p:cNvPr id="29" name="Straight Arrow Connector 28"/>
          <p:cNvCxnSpPr/>
          <p:nvPr/>
        </p:nvCxnSpPr>
        <p:spPr>
          <a:xfrm flipH="1">
            <a:off x="3323092" y="1434926"/>
            <a:ext cx="1013518" cy="16842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7788656" y="1434925"/>
            <a:ext cx="998980" cy="1884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269891" y="5678461"/>
            <a:ext cx="1672200" cy="461655"/>
          </a:xfrm>
          <a:prstGeom prst="rect">
            <a:avLst/>
          </a:prstGeom>
          <a:noFill/>
        </p:spPr>
        <p:txBody>
          <a:bodyPr wrap="square" lIns="91428" tIns="45715" rIns="91428" bIns="45715" rtlCol="0">
            <a:spAutoFit/>
          </a:bodyPr>
          <a:lstStyle/>
          <a:p>
            <a:pPr algn="l" defTabSz="609461" hangingPunct="1"/>
            <a:r>
              <a:rPr lang="en-US" sz="2400" kern="1200" dirty="0">
                <a:solidFill>
                  <a:prstClr val="black"/>
                </a:solidFill>
                <a:latin typeface="Calibri"/>
              </a:rPr>
              <a:t>Scan </a:t>
            </a:r>
          </a:p>
        </p:txBody>
      </p:sp>
      <p:sp>
        <p:nvSpPr>
          <p:cNvPr id="32" name="TextBox 31"/>
          <p:cNvSpPr txBox="1"/>
          <p:nvPr/>
        </p:nvSpPr>
        <p:spPr>
          <a:xfrm>
            <a:off x="3548360" y="5678461"/>
            <a:ext cx="1936750" cy="461655"/>
          </a:xfrm>
          <a:prstGeom prst="rect">
            <a:avLst/>
          </a:prstGeom>
          <a:noFill/>
        </p:spPr>
        <p:txBody>
          <a:bodyPr wrap="square" lIns="91428" tIns="45715" rIns="91428" bIns="45715" rtlCol="0">
            <a:spAutoFit/>
          </a:bodyPr>
          <a:lstStyle/>
          <a:p>
            <a:pPr algn="l" defTabSz="609461" hangingPunct="1"/>
            <a:r>
              <a:rPr lang="en-US" sz="2400" kern="1200" dirty="0">
                <a:solidFill>
                  <a:prstClr val="black"/>
                </a:solidFill>
                <a:latin typeface="Calibri"/>
              </a:rPr>
              <a:t>Registration</a:t>
            </a:r>
          </a:p>
        </p:txBody>
      </p:sp>
      <p:sp>
        <p:nvSpPr>
          <p:cNvPr id="33" name="TextBox 32"/>
          <p:cNvSpPr txBox="1"/>
          <p:nvPr/>
        </p:nvSpPr>
        <p:spPr>
          <a:xfrm>
            <a:off x="9526204" y="5627675"/>
            <a:ext cx="1157373" cy="461655"/>
          </a:xfrm>
          <a:prstGeom prst="rect">
            <a:avLst/>
          </a:prstGeom>
          <a:noFill/>
        </p:spPr>
        <p:txBody>
          <a:bodyPr wrap="square" lIns="91428" tIns="45715" rIns="91428" bIns="45715" rtlCol="0">
            <a:spAutoFit/>
          </a:bodyPr>
          <a:lstStyle/>
          <a:p>
            <a:pPr algn="l" defTabSz="609461" hangingPunct="1"/>
            <a:r>
              <a:rPr lang="en-US" sz="2400" kern="1200" dirty="0">
                <a:solidFill>
                  <a:prstClr val="black"/>
                </a:solidFill>
                <a:latin typeface="Calibri"/>
              </a:rPr>
              <a:t>Model</a:t>
            </a:r>
          </a:p>
        </p:txBody>
      </p:sp>
      <p:pic>
        <p:nvPicPr>
          <p:cNvPr id="3" name="Picture 2">
            <a:extLst>
              <a:ext uri="{FF2B5EF4-FFF2-40B4-BE49-F238E27FC236}">
                <a16:creationId xmlns:a16="http://schemas.microsoft.com/office/drawing/2014/main" id="{690B3D61-B53D-F044-844D-DC7CCED7CC89}"/>
              </a:ext>
            </a:extLst>
          </p:cNvPr>
          <p:cNvPicPr>
            <a:picLocks noChangeAspect="1"/>
          </p:cNvPicPr>
          <p:nvPr/>
        </p:nvPicPr>
        <p:blipFill>
          <a:blip r:embed="rId8"/>
          <a:stretch>
            <a:fillRect/>
          </a:stretch>
        </p:blipFill>
        <p:spPr>
          <a:xfrm>
            <a:off x="362072" y="843830"/>
            <a:ext cx="11278255" cy="866740"/>
          </a:xfrm>
          <a:prstGeom prst="rect">
            <a:avLst/>
          </a:prstGeom>
        </p:spPr>
      </p:pic>
      <p:sp>
        <p:nvSpPr>
          <p:cNvPr id="4" name="Slide Number Placeholder 3">
            <a:extLst>
              <a:ext uri="{FF2B5EF4-FFF2-40B4-BE49-F238E27FC236}">
                <a16:creationId xmlns:a16="http://schemas.microsoft.com/office/drawing/2014/main" id="{77AD39DA-CC27-ED4E-A746-26915DB4767A}"/>
              </a:ext>
            </a:extLst>
          </p:cNvPr>
          <p:cNvSpPr>
            <a:spLocks noGrp="1"/>
          </p:cNvSpPr>
          <p:nvPr>
            <p:ph type="sldNum" sz="quarter" idx="12"/>
          </p:nvPr>
        </p:nvSpPr>
        <p:spPr/>
        <p:txBody>
          <a:bodyPr/>
          <a:lstStyle/>
          <a:p>
            <a:fld id="{7B6CA085-266C-1649-A4CB-9110C1FAECC7}" type="slidenum">
              <a:rPr lang="en-US" smtClean="0"/>
              <a:t>43</a:t>
            </a:fld>
            <a:endParaRPr lang="en-US"/>
          </a:p>
        </p:txBody>
      </p:sp>
    </p:spTree>
    <p:extLst>
      <p:ext uri="{BB962C8B-B14F-4D97-AF65-F5344CB8AC3E}">
        <p14:creationId xmlns:p14="http://schemas.microsoft.com/office/powerpoint/2010/main" val="37434306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7" name="Shape 2187"/>
          <p:cNvSpPr>
            <a:spLocks noGrp="1"/>
          </p:cNvSpPr>
          <p:nvPr>
            <p:ph type="title"/>
          </p:nvPr>
        </p:nvSpPr>
        <p:spPr>
          <a:prstGeom prst="rect">
            <a:avLst/>
          </a:prstGeom>
        </p:spPr>
        <p:txBody>
          <a:bodyPr/>
          <a:lstStyle/>
          <a:p>
            <a:r>
              <a:t>Objective</a:t>
            </a:r>
          </a:p>
        </p:txBody>
      </p:sp>
      <p:sp>
        <p:nvSpPr>
          <p:cNvPr id="2" name="Slide Number Placeholder 1">
            <a:extLst>
              <a:ext uri="{FF2B5EF4-FFF2-40B4-BE49-F238E27FC236}">
                <a16:creationId xmlns:a16="http://schemas.microsoft.com/office/drawing/2014/main" id="{0336282F-8C9B-074A-BE2A-628C123830D0}"/>
              </a:ext>
            </a:extLst>
          </p:cNvPr>
          <p:cNvSpPr>
            <a:spLocks noGrp="1"/>
          </p:cNvSpPr>
          <p:nvPr>
            <p:ph type="sldNum" sz="quarter" idx="12"/>
          </p:nvPr>
        </p:nvSpPr>
        <p:spPr/>
        <p:txBody>
          <a:bodyPr/>
          <a:lstStyle/>
          <a:p>
            <a:fld id="{86CB4B4D-7CA3-9044-876B-883B54F8677D}" type="slidenum">
              <a:rPr lang="de-DE" smtClean="0"/>
              <a:t>44</a:t>
            </a:fld>
            <a:endParaRPr lang="de-DE"/>
          </a:p>
        </p:txBody>
      </p:sp>
      <p:pic>
        <p:nvPicPr>
          <p:cNvPr id="2188" name="pasted-image.pdf"/>
          <p:cNvPicPr>
            <a:picLocks noChangeAspect="1"/>
          </p:cNvPicPr>
          <p:nvPr/>
        </p:nvPicPr>
        <p:blipFill>
          <a:blip r:embed="rId3"/>
          <a:srcRect r="61028"/>
          <a:stretch>
            <a:fillRect/>
          </a:stretch>
        </p:blipFill>
        <p:spPr>
          <a:xfrm>
            <a:off x="1883573" y="2305740"/>
            <a:ext cx="2981590" cy="2892466"/>
          </a:xfrm>
          <a:prstGeom prst="rect">
            <a:avLst/>
          </a:prstGeom>
          <a:ln w="12700">
            <a:miter lim="400000"/>
          </a:ln>
        </p:spPr>
      </p:pic>
      <p:pic>
        <p:nvPicPr>
          <p:cNvPr id="2189" name="pasted-image.pdf"/>
          <p:cNvPicPr>
            <a:picLocks noChangeAspect="1"/>
          </p:cNvPicPr>
          <p:nvPr/>
        </p:nvPicPr>
        <p:blipFill>
          <a:blip r:embed="rId3"/>
          <a:srcRect b="75104"/>
          <a:stretch>
            <a:fillRect/>
          </a:stretch>
        </p:blipFill>
        <p:spPr>
          <a:xfrm>
            <a:off x="1883573" y="2296813"/>
            <a:ext cx="7650750" cy="720091"/>
          </a:xfrm>
          <a:prstGeom prst="rect">
            <a:avLst/>
          </a:prstGeom>
          <a:ln w="12700">
            <a:miter lim="400000"/>
          </a:ln>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3" name="Shape 2193"/>
          <p:cNvSpPr/>
          <p:nvPr/>
        </p:nvSpPr>
        <p:spPr>
          <a:xfrm>
            <a:off x="4871869" y="3041206"/>
            <a:ext cx="1557761" cy="479861"/>
          </a:xfrm>
          <a:prstGeom prst="roundRect">
            <a:avLst>
              <a:gd name="adj" fmla="val 35051"/>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2194" name="Shape 2194"/>
          <p:cNvSpPr/>
          <p:nvPr/>
        </p:nvSpPr>
        <p:spPr>
          <a:xfrm>
            <a:off x="6357885" y="3443010"/>
            <a:ext cx="1341212" cy="0"/>
          </a:xfrm>
          <a:prstGeom prst="line">
            <a:avLst/>
          </a:prstGeom>
          <a:ln w="139700">
            <a:solidFill>
              <a:srgbClr val="DCDEE0"/>
            </a:solidFill>
            <a:miter lim="400000"/>
            <a:tailEnd type="triangle"/>
          </a:ln>
        </p:spPr>
        <p:txBody>
          <a:bodyPr lIns="35709" tIns="35709" rIns="35709" bIns="35709" anchor="ctr"/>
          <a:lstStyle/>
          <a:p>
            <a:pPr>
              <a:defRPr sz="3200"/>
            </a:pPr>
            <a:endParaRPr sz="1600"/>
          </a:p>
        </p:txBody>
      </p:sp>
      <p:sp>
        <p:nvSpPr>
          <p:cNvPr id="2195" name="Shape 2195"/>
          <p:cNvSpPr/>
          <p:nvPr/>
        </p:nvSpPr>
        <p:spPr>
          <a:xfrm>
            <a:off x="7757851" y="3222287"/>
            <a:ext cx="2883784" cy="441447"/>
          </a:xfrm>
          <a:prstGeom prst="rect">
            <a:avLst/>
          </a:prstGeom>
          <a:ln w="12700">
            <a:miter lim="400000"/>
          </a:ln>
          <a:extLst>
            <a:ext uri="{C572A759-6A51-4108-AA02-DFA0A04FC94B}">
              <ma14:wrappingTextBoxFlag xmlns="" xmlns:ma14="http://schemas.microsoft.com/office/mac/drawingml/2011/main" val="1"/>
            </a:ext>
          </a:extLst>
        </p:spPr>
        <p:txBody>
          <a:bodyPr wrap="none" lIns="35709" tIns="35709" rIns="35709" bIns="35709" anchor="ctr">
            <a:spAutoFit/>
          </a:bodyPr>
          <a:lstStyle>
            <a:lvl1pPr>
              <a:defRPr sz="4200"/>
            </a:lvl1pPr>
          </a:lstStyle>
          <a:p>
            <a:r>
              <a:rPr sz="2400" dirty="0"/>
              <a:t>scan-to-mesh distance</a:t>
            </a:r>
          </a:p>
        </p:txBody>
      </p:sp>
      <p:sp>
        <p:nvSpPr>
          <p:cNvPr id="2196" name="Shape 2196"/>
          <p:cNvSpPr>
            <a:spLocks noGrp="1"/>
          </p:cNvSpPr>
          <p:nvPr>
            <p:ph type="title"/>
          </p:nvPr>
        </p:nvSpPr>
        <p:spPr>
          <a:prstGeom prst="rect">
            <a:avLst/>
          </a:prstGeom>
        </p:spPr>
        <p:txBody>
          <a:bodyPr/>
          <a:lstStyle/>
          <a:p>
            <a:r>
              <a:t>Objective</a:t>
            </a:r>
          </a:p>
        </p:txBody>
      </p:sp>
      <p:sp>
        <p:nvSpPr>
          <p:cNvPr id="2" name="Slide Number Placeholder 1">
            <a:extLst>
              <a:ext uri="{FF2B5EF4-FFF2-40B4-BE49-F238E27FC236}">
                <a16:creationId xmlns:a16="http://schemas.microsoft.com/office/drawing/2014/main" id="{A660FAF1-7D0C-DB45-B120-6E7E2B9755E2}"/>
              </a:ext>
            </a:extLst>
          </p:cNvPr>
          <p:cNvSpPr>
            <a:spLocks noGrp="1"/>
          </p:cNvSpPr>
          <p:nvPr>
            <p:ph type="sldNum" sz="quarter" idx="12"/>
          </p:nvPr>
        </p:nvSpPr>
        <p:spPr/>
        <p:txBody>
          <a:bodyPr/>
          <a:lstStyle/>
          <a:p>
            <a:fld id="{86CB4B4D-7CA3-9044-876B-883B54F8677D}" type="slidenum">
              <a:rPr lang="de-DE" smtClean="0"/>
              <a:t>45</a:t>
            </a:fld>
            <a:endParaRPr lang="de-DE"/>
          </a:p>
        </p:txBody>
      </p:sp>
      <p:pic>
        <p:nvPicPr>
          <p:cNvPr id="2197" name="pasted-image.pdf"/>
          <p:cNvPicPr>
            <a:picLocks noChangeAspect="1"/>
          </p:cNvPicPr>
          <p:nvPr/>
        </p:nvPicPr>
        <p:blipFill>
          <a:blip r:embed="rId3"/>
          <a:srcRect b="53819"/>
          <a:stretch>
            <a:fillRect/>
          </a:stretch>
        </p:blipFill>
        <p:spPr>
          <a:xfrm>
            <a:off x="1883573" y="2296812"/>
            <a:ext cx="7650750" cy="1335743"/>
          </a:xfrm>
          <a:prstGeom prst="rect">
            <a:avLst/>
          </a:prstGeom>
          <a:ln w="12700">
            <a:miter lim="400000"/>
          </a:ln>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 name="Shape 2201"/>
          <p:cNvSpPr/>
          <p:nvPr/>
        </p:nvSpPr>
        <p:spPr>
          <a:xfrm>
            <a:off x="4847582" y="3577735"/>
            <a:ext cx="2426025" cy="479861"/>
          </a:xfrm>
          <a:prstGeom prst="roundRect">
            <a:avLst>
              <a:gd name="adj" fmla="val 35051"/>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2202" name="Shape 2202"/>
          <p:cNvSpPr/>
          <p:nvPr/>
        </p:nvSpPr>
        <p:spPr>
          <a:xfrm>
            <a:off x="6391636" y="4005453"/>
            <a:ext cx="1304320" cy="0"/>
          </a:xfrm>
          <a:prstGeom prst="line">
            <a:avLst/>
          </a:prstGeom>
          <a:ln w="139700">
            <a:solidFill>
              <a:srgbClr val="DCDEE0"/>
            </a:solidFill>
            <a:miter lim="400000"/>
            <a:tailEnd type="triangle"/>
          </a:ln>
        </p:spPr>
        <p:txBody>
          <a:bodyPr lIns="35709" tIns="35709" rIns="35709" bIns="35709" anchor="ctr"/>
          <a:lstStyle/>
          <a:p>
            <a:pPr>
              <a:defRPr sz="3200"/>
            </a:pPr>
            <a:endParaRPr sz="1600"/>
          </a:p>
        </p:txBody>
      </p:sp>
      <p:sp>
        <p:nvSpPr>
          <p:cNvPr id="2203" name="Shape 2203"/>
          <p:cNvSpPr/>
          <p:nvPr/>
        </p:nvSpPr>
        <p:spPr>
          <a:xfrm>
            <a:off x="7741782" y="3771772"/>
            <a:ext cx="1134907" cy="441447"/>
          </a:xfrm>
          <a:prstGeom prst="rect">
            <a:avLst/>
          </a:prstGeom>
          <a:ln w="12700">
            <a:miter lim="400000"/>
          </a:ln>
          <a:extLst>
            <a:ext uri="{C572A759-6A51-4108-AA02-DFA0A04FC94B}">
              <ma14:wrappingTextBoxFlag xmlns="" xmlns:ma14="http://schemas.microsoft.com/office/mac/drawingml/2011/main" val="1"/>
            </a:ext>
          </a:extLst>
        </p:spPr>
        <p:txBody>
          <a:bodyPr wrap="none" lIns="35709" tIns="35709" rIns="35709" bIns="35709" anchor="ctr">
            <a:spAutoFit/>
          </a:bodyPr>
          <a:lstStyle>
            <a:lvl1pPr>
              <a:defRPr sz="4200"/>
            </a:lvl1pPr>
          </a:lstStyle>
          <a:p>
            <a:r>
              <a:rPr sz="2400" dirty="0"/>
              <a:t>coupling</a:t>
            </a:r>
          </a:p>
        </p:txBody>
      </p:sp>
      <p:sp>
        <p:nvSpPr>
          <p:cNvPr id="2204" name="Shape 2204"/>
          <p:cNvSpPr/>
          <p:nvPr/>
        </p:nvSpPr>
        <p:spPr>
          <a:xfrm>
            <a:off x="4871869" y="3041206"/>
            <a:ext cx="1557761" cy="479861"/>
          </a:xfrm>
          <a:prstGeom prst="roundRect">
            <a:avLst>
              <a:gd name="adj" fmla="val 35051"/>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2205" name="Shape 2205"/>
          <p:cNvSpPr/>
          <p:nvPr/>
        </p:nvSpPr>
        <p:spPr>
          <a:xfrm>
            <a:off x="6357885" y="3443010"/>
            <a:ext cx="1341212" cy="0"/>
          </a:xfrm>
          <a:prstGeom prst="line">
            <a:avLst/>
          </a:prstGeom>
          <a:ln w="139700">
            <a:solidFill>
              <a:srgbClr val="DCDEE0"/>
            </a:solidFill>
            <a:miter lim="400000"/>
            <a:tailEnd type="triangle"/>
          </a:ln>
        </p:spPr>
        <p:txBody>
          <a:bodyPr lIns="35709" tIns="35709" rIns="35709" bIns="35709" anchor="ctr"/>
          <a:lstStyle/>
          <a:p>
            <a:pPr>
              <a:defRPr sz="3200"/>
            </a:pPr>
            <a:endParaRPr sz="1600"/>
          </a:p>
        </p:txBody>
      </p:sp>
      <p:sp>
        <p:nvSpPr>
          <p:cNvPr id="2206" name="Shape 2206"/>
          <p:cNvSpPr/>
          <p:nvPr/>
        </p:nvSpPr>
        <p:spPr>
          <a:xfrm>
            <a:off x="7757851" y="3222287"/>
            <a:ext cx="2883784" cy="441447"/>
          </a:xfrm>
          <a:prstGeom prst="rect">
            <a:avLst/>
          </a:prstGeom>
          <a:ln w="12700">
            <a:miter lim="400000"/>
          </a:ln>
          <a:extLst>
            <a:ext uri="{C572A759-6A51-4108-AA02-DFA0A04FC94B}">
              <ma14:wrappingTextBoxFlag xmlns="" xmlns:ma14="http://schemas.microsoft.com/office/mac/drawingml/2011/main" val="1"/>
            </a:ext>
          </a:extLst>
        </p:spPr>
        <p:txBody>
          <a:bodyPr wrap="none" lIns="35709" tIns="35709" rIns="35709" bIns="35709" anchor="ctr">
            <a:spAutoFit/>
          </a:bodyPr>
          <a:lstStyle>
            <a:lvl1pPr>
              <a:defRPr sz="4200"/>
            </a:lvl1pPr>
          </a:lstStyle>
          <a:p>
            <a:r>
              <a:rPr sz="2400" dirty="0"/>
              <a:t>scan-to-mesh distance</a:t>
            </a:r>
          </a:p>
        </p:txBody>
      </p:sp>
      <p:sp>
        <p:nvSpPr>
          <p:cNvPr id="2207" name="Shape 2207"/>
          <p:cNvSpPr>
            <a:spLocks noGrp="1"/>
          </p:cNvSpPr>
          <p:nvPr>
            <p:ph type="title"/>
          </p:nvPr>
        </p:nvSpPr>
        <p:spPr>
          <a:prstGeom prst="rect">
            <a:avLst/>
          </a:prstGeom>
        </p:spPr>
        <p:txBody>
          <a:bodyPr/>
          <a:lstStyle/>
          <a:p>
            <a:r>
              <a:t>Objective</a:t>
            </a:r>
          </a:p>
        </p:txBody>
      </p:sp>
      <p:sp>
        <p:nvSpPr>
          <p:cNvPr id="2" name="Slide Number Placeholder 1">
            <a:extLst>
              <a:ext uri="{FF2B5EF4-FFF2-40B4-BE49-F238E27FC236}">
                <a16:creationId xmlns:a16="http://schemas.microsoft.com/office/drawing/2014/main" id="{C9BF51C0-C99C-114A-99F3-34C427B0592E}"/>
              </a:ext>
            </a:extLst>
          </p:cNvPr>
          <p:cNvSpPr>
            <a:spLocks noGrp="1"/>
          </p:cNvSpPr>
          <p:nvPr>
            <p:ph type="sldNum" sz="quarter" idx="12"/>
          </p:nvPr>
        </p:nvSpPr>
        <p:spPr/>
        <p:txBody>
          <a:bodyPr/>
          <a:lstStyle/>
          <a:p>
            <a:fld id="{86CB4B4D-7CA3-9044-876B-883B54F8677D}" type="slidenum">
              <a:rPr lang="de-DE" smtClean="0"/>
              <a:t>46</a:t>
            </a:fld>
            <a:endParaRPr lang="de-DE"/>
          </a:p>
        </p:txBody>
      </p:sp>
      <p:pic>
        <p:nvPicPr>
          <p:cNvPr id="2208" name="pasted-image.pdf"/>
          <p:cNvPicPr>
            <a:picLocks noChangeAspect="1"/>
          </p:cNvPicPr>
          <p:nvPr/>
        </p:nvPicPr>
        <p:blipFill>
          <a:blip r:embed="rId3"/>
          <a:srcRect b="34489"/>
          <a:stretch>
            <a:fillRect/>
          </a:stretch>
        </p:blipFill>
        <p:spPr>
          <a:xfrm>
            <a:off x="1883573" y="2296813"/>
            <a:ext cx="7650750" cy="1894861"/>
          </a:xfrm>
          <a:prstGeom prst="rect">
            <a:avLst/>
          </a:prstGeom>
          <a:ln w="12700">
            <a:miter lim="400000"/>
          </a:ln>
        </p:spPr>
      </p:pic>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2" name="Shape 2212"/>
          <p:cNvSpPr/>
          <p:nvPr/>
        </p:nvSpPr>
        <p:spPr>
          <a:xfrm>
            <a:off x="4832758" y="4114264"/>
            <a:ext cx="1304320" cy="479861"/>
          </a:xfrm>
          <a:prstGeom prst="roundRect">
            <a:avLst>
              <a:gd name="adj" fmla="val 35051"/>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2213" name="Shape 2213"/>
          <p:cNvSpPr/>
          <p:nvPr/>
        </p:nvSpPr>
        <p:spPr>
          <a:xfrm>
            <a:off x="5999632" y="4541982"/>
            <a:ext cx="1690133" cy="0"/>
          </a:xfrm>
          <a:prstGeom prst="line">
            <a:avLst/>
          </a:prstGeom>
          <a:ln w="139700">
            <a:solidFill>
              <a:srgbClr val="DCDEE0"/>
            </a:solidFill>
            <a:miter lim="400000"/>
            <a:tailEnd type="triangle"/>
          </a:ln>
        </p:spPr>
        <p:txBody>
          <a:bodyPr lIns="35709" tIns="35709" rIns="35709" bIns="35709" anchor="ctr"/>
          <a:lstStyle/>
          <a:p>
            <a:pPr>
              <a:defRPr sz="3200"/>
            </a:pPr>
            <a:endParaRPr sz="1600"/>
          </a:p>
        </p:txBody>
      </p:sp>
      <p:sp>
        <p:nvSpPr>
          <p:cNvPr id="2214" name="Shape 2214"/>
          <p:cNvSpPr/>
          <p:nvPr/>
        </p:nvSpPr>
        <p:spPr>
          <a:xfrm>
            <a:off x="4847582" y="3577735"/>
            <a:ext cx="2426025" cy="479861"/>
          </a:xfrm>
          <a:prstGeom prst="roundRect">
            <a:avLst>
              <a:gd name="adj" fmla="val 35051"/>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2215" name="Shape 2215"/>
          <p:cNvSpPr/>
          <p:nvPr/>
        </p:nvSpPr>
        <p:spPr>
          <a:xfrm>
            <a:off x="6391636" y="4005453"/>
            <a:ext cx="1304320" cy="0"/>
          </a:xfrm>
          <a:prstGeom prst="line">
            <a:avLst/>
          </a:prstGeom>
          <a:ln w="139700">
            <a:solidFill>
              <a:srgbClr val="DCDEE0"/>
            </a:solidFill>
            <a:miter lim="400000"/>
            <a:tailEnd type="triangle"/>
          </a:ln>
        </p:spPr>
        <p:txBody>
          <a:bodyPr lIns="35709" tIns="35709" rIns="35709" bIns="35709" anchor="ctr"/>
          <a:lstStyle/>
          <a:p>
            <a:pPr>
              <a:defRPr sz="3200"/>
            </a:pPr>
            <a:endParaRPr sz="1600"/>
          </a:p>
        </p:txBody>
      </p:sp>
      <p:sp>
        <p:nvSpPr>
          <p:cNvPr id="2216" name="Shape 2216"/>
          <p:cNvSpPr/>
          <p:nvPr/>
        </p:nvSpPr>
        <p:spPr>
          <a:xfrm>
            <a:off x="7741782" y="3771772"/>
            <a:ext cx="1134907" cy="441447"/>
          </a:xfrm>
          <a:prstGeom prst="rect">
            <a:avLst/>
          </a:prstGeom>
          <a:ln w="12700">
            <a:miter lim="400000"/>
          </a:ln>
          <a:extLst>
            <a:ext uri="{C572A759-6A51-4108-AA02-DFA0A04FC94B}">
              <ma14:wrappingTextBoxFlag xmlns="" xmlns:ma14="http://schemas.microsoft.com/office/mac/drawingml/2011/main" val="1"/>
            </a:ext>
          </a:extLst>
        </p:spPr>
        <p:txBody>
          <a:bodyPr wrap="none" lIns="35709" tIns="35709" rIns="35709" bIns="35709" anchor="ctr">
            <a:spAutoFit/>
          </a:bodyPr>
          <a:lstStyle>
            <a:lvl1pPr>
              <a:defRPr sz="4200"/>
            </a:lvl1pPr>
          </a:lstStyle>
          <a:p>
            <a:r>
              <a:rPr sz="2400"/>
              <a:t>coupling</a:t>
            </a:r>
          </a:p>
        </p:txBody>
      </p:sp>
      <p:sp>
        <p:nvSpPr>
          <p:cNvPr id="2217" name="Shape 2217"/>
          <p:cNvSpPr/>
          <p:nvPr/>
        </p:nvSpPr>
        <p:spPr>
          <a:xfrm>
            <a:off x="4871869" y="3041206"/>
            <a:ext cx="1557761" cy="479861"/>
          </a:xfrm>
          <a:prstGeom prst="roundRect">
            <a:avLst>
              <a:gd name="adj" fmla="val 35051"/>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2218" name="Shape 2218"/>
          <p:cNvSpPr/>
          <p:nvPr/>
        </p:nvSpPr>
        <p:spPr>
          <a:xfrm>
            <a:off x="6357885" y="3443010"/>
            <a:ext cx="1341212" cy="0"/>
          </a:xfrm>
          <a:prstGeom prst="line">
            <a:avLst/>
          </a:prstGeom>
          <a:ln w="139700">
            <a:solidFill>
              <a:srgbClr val="DCDEE0"/>
            </a:solidFill>
            <a:miter lim="400000"/>
            <a:tailEnd type="triangle"/>
          </a:ln>
        </p:spPr>
        <p:txBody>
          <a:bodyPr lIns="35709" tIns="35709" rIns="35709" bIns="35709" anchor="ctr"/>
          <a:lstStyle/>
          <a:p>
            <a:pPr>
              <a:defRPr sz="3200"/>
            </a:pPr>
            <a:endParaRPr sz="1600"/>
          </a:p>
        </p:txBody>
      </p:sp>
      <p:sp>
        <p:nvSpPr>
          <p:cNvPr id="2219" name="Shape 2219"/>
          <p:cNvSpPr/>
          <p:nvPr/>
        </p:nvSpPr>
        <p:spPr>
          <a:xfrm>
            <a:off x="7757851" y="3222287"/>
            <a:ext cx="2883784" cy="441447"/>
          </a:xfrm>
          <a:prstGeom prst="rect">
            <a:avLst/>
          </a:prstGeom>
          <a:ln w="12700">
            <a:miter lim="400000"/>
          </a:ln>
          <a:extLst>
            <a:ext uri="{C572A759-6A51-4108-AA02-DFA0A04FC94B}">
              <ma14:wrappingTextBoxFlag xmlns="" xmlns:ma14="http://schemas.microsoft.com/office/mac/drawingml/2011/main" val="1"/>
            </a:ext>
          </a:extLst>
        </p:spPr>
        <p:txBody>
          <a:bodyPr wrap="none" lIns="35709" tIns="35709" rIns="35709" bIns="35709" anchor="ctr">
            <a:spAutoFit/>
          </a:bodyPr>
          <a:lstStyle>
            <a:lvl1pPr>
              <a:defRPr sz="4200"/>
            </a:lvl1pPr>
          </a:lstStyle>
          <a:p>
            <a:r>
              <a:rPr sz="2400"/>
              <a:t>scan-to-mesh distance</a:t>
            </a:r>
          </a:p>
        </p:txBody>
      </p:sp>
      <p:sp>
        <p:nvSpPr>
          <p:cNvPr id="2220" name="Shape 2220"/>
          <p:cNvSpPr/>
          <p:nvPr/>
        </p:nvSpPr>
        <p:spPr>
          <a:xfrm>
            <a:off x="7602382" y="4321258"/>
            <a:ext cx="1348106" cy="441447"/>
          </a:xfrm>
          <a:prstGeom prst="rect">
            <a:avLst/>
          </a:prstGeom>
          <a:ln w="12700">
            <a:miter lim="400000"/>
          </a:ln>
          <a:extLst>
            <a:ext uri="{C572A759-6A51-4108-AA02-DFA0A04FC94B}">
              <ma14:wrappingTextBoxFlag xmlns="" xmlns:ma14="http://schemas.microsoft.com/office/mac/drawingml/2011/main" val="1"/>
            </a:ext>
          </a:extLst>
        </p:spPr>
        <p:txBody>
          <a:bodyPr wrap="none" lIns="35709" tIns="35709" rIns="35709" bIns="35709" anchor="ctr">
            <a:spAutoFit/>
          </a:bodyPr>
          <a:lstStyle>
            <a:lvl1pPr>
              <a:defRPr sz="4200"/>
            </a:lvl1pPr>
          </a:lstStyle>
          <a:p>
            <a:r>
              <a:rPr sz="2400"/>
              <a:t>pose prior</a:t>
            </a:r>
          </a:p>
        </p:txBody>
      </p:sp>
      <p:sp>
        <p:nvSpPr>
          <p:cNvPr id="2221" name="Shape 2221"/>
          <p:cNvSpPr>
            <a:spLocks noGrp="1"/>
          </p:cNvSpPr>
          <p:nvPr>
            <p:ph type="title"/>
          </p:nvPr>
        </p:nvSpPr>
        <p:spPr>
          <a:prstGeom prst="rect">
            <a:avLst/>
          </a:prstGeom>
        </p:spPr>
        <p:txBody>
          <a:bodyPr/>
          <a:lstStyle/>
          <a:p>
            <a:r>
              <a:t>Objective</a:t>
            </a:r>
          </a:p>
        </p:txBody>
      </p:sp>
      <p:sp>
        <p:nvSpPr>
          <p:cNvPr id="2" name="Slide Number Placeholder 1">
            <a:extLst>
              <a:ext uri="{FF2B5EF4-FFF2-40B4-BE49-F238E27FC236}">
                <a16:creationId xmlns:a16="http://schemas.microsoft.com/office/drawing/2014/main" id="{02A07055-AC08-9E49-B609-B8F727B392F2}"/>
              </a:ext>
            </a:extLst>
          </p:cNvPr>
          <p:cNvSpPr>
            <a:spLocks noGrp="1"/>
          </p:cNvSpPr>
          <p:nvPr>
            <p:ph type="sldNum" sz="quarter" idx="12"/>
          </p:nvPr>
        </p:nvSpPr>
        <p:spPr/>
        <p:txBody>
          <a:bodyPr/>
          <a:lstStyle/>
          <a:p>
            <a:fld id="{86CB4B4D-7CA3-9044-876B-883B54F8677D}" type="slidenum">
              <a:rPr lang="de-DE" smtClean="0"/>
              <a:t>47</a:t>
            </a:fld>
            <a:endParaRPr lang="de-DE"/>
          </a:p>
        </p:txBody>
      </p:sp>
      <p:pic>
        <p:nvPicPr>
          <p:cNvPr id="2222" name="pasted-image.pdf"/>
          <p:cNvPicPr>
            <a:picLocks noChangeAspect="1"/>
          </p:cNvPicPr>
          <p:nvPr/>
        </p:nvPicPr>
        <p:blipFill>
          <a:blip r:embed="rId3"/>
          <a:srcRect b="15692"/>
          <a:stretch>
            <a:fillRect/>
          </a:stretch>
        </p:blipFill>
        <p:spPr>
          <a:xfrm>
            <a:off x="1883573" y="2296812"/>
            <a:ext cx="7650750" cy="2438571"/>
          </a:xfrm>
          <a:prstGeom prst="rect">
            <a:avLst/>
          </a:prstGeom>
          <a:ln w="12700">
            <a:miter lim="400000"/>
          </a:ln>
        </p:spPr>
      </p:pic>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6" name="Shape 2226"/>
          <p:cNvSpPr/>
          <p:nvPr/>
        </p:nvSpPr>
        <p:spPr>
          <a:xfrm>
            <a:off x="4827398" y="4688647"/>
            <a:ext cx="1394037" cy="479861"/>
          </a:xfrm>
          <a:prstGeom prst="roundRect">
            <a:avLst>
              <a:gd name="adj" fmla="val 35051"/>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2227" name="Shape 2227"/>
          <p:cNvSpPr/>
          <p:nvPr/>
        </p:nvSpPr>
        <p:spPr>
          <a:xfrm>
            <a:off x="6042868" y="5116364"/>
            <a:ext cx="1641514" cy="0"/>
          </a:xfrm>
          <a:prstGeom prst="line">
            <a:avLst/>
          </a:prstGeom>
          <a:ln w="139700">
            <a:solidFill>
              <a:srgbClr val="DCDEE0"/>
            </a:solidFill>
            <a:miter lim="400000"/>
            <a:tailEnd type="triangle"/>
          </a:ln>
        </p:spPr>
        <p:txBody>
          <a:bodyPr lIns="35709" tIns="35709" rIns="35709" bIns="35709" anchor="ctr"/>
          <a:lstStyle/>
          <a:p>
            <a:pPr>
              <a:defRPr sz="3200"/>
            </a:pPr>
            <a:endParaRPr sz="1600"/>
          </a:p>
        </p:txBody>
      </p:sp>
      <p:sp>
        <p:nvSpPr>
          <p:cNvPr id="2228" name="Shape 2228"/>
          <p:cNvSpPr/>
          <p:nvPr/>
        </p:nvSpPr>
        <p:spPr>
          <a:xfrm>
            <a:off x="4832758" y="4114264"/>
            <a:ext cx="1304320" cy="479861"/>
          </a:xfrm>
          <a:prstGeom prst="roundRect">
            <a:avLst>
              <a:gd name="adj" fmla="val 35051"/>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2229" name="Shape 2229"/>
          <p:cNvSpPr/>
          <p:nvPr/>
        </p:nvSpPr>
        <p:spPr>
          <a:xfrm>
            <a:off x="5999632" y="4541982"/>
            <a:ext cx="1690133" cy="0"/>
          </a:xfrm>
          <a:prstGeom prst="line">
            <a:avLst/>
          </a:prstGeom>
          <a:ln w="139700">
            <a:solidFill>
              <a:srgbClr val="DCDEE0"/>
            </a:solidFill>
            <a:miter lim="400000"/>
            <a:tailEnd type="triangle"/>
          </a:ln>
        </p:spPr>
        <p:txBody>
          <a:bodyPr lIns="35709" tIns="35709" rIns="35709" bIns="35709" anchor="ctr"/>
          <a:lstStyle/>
          <a:p>
            <a:pPr>
              <a:defRPr sz="3200"/>
            </a:pPr>
            <a:endParaRPr sz="1600"/>
          </a:p>
        </p:txBody>
      </p:sp>
      <p:sp>
        <p:nvSpPr>
          <p:cNvPr id="2230" name="Shape 2230"/>
          <p:cNvSpPr/>
          <p:nvPr/>
        </p:nvSpPr>
        <p:spPr>
          <a:xfrm>
            <a:off x="4847582" y="3577735"/>
            <a:ext cx="2426025" cy="479861"/>
          </a:xfrm>
          <a:prstGeom prst="roundRect">
            <a:avLst>
              <a:gd name="adj" fmla="val 35051"/>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2231" name="Shape 2231"/>
          <p:cNvSpPr/>
          <p:nvPr/>
        </p:nvSpPr>
        <p:spPr>
          <a:xfrm>
            <a:off x="6391636" y="4005453"/>
            <a:ext cx="1304320" cy="0"/>
          </a:xfrm>
          <a:prstGeom prst="line">
            <a:avLst/>
          </a:prstGeom>
          <a:ln w="139700">
            <a:solidFill>
              <a:srgbClr val="DCDEE0"/>
            </a:solidFill>
            <a:miter lim="400000"/>
            <a:tailEnd type="triangle"/>
          </a:ln>
        </p:spPr>
        <p:txBody>
          <a:bodyPr lIns="35709" tIns="35709" rIns="35709" bIns="35709" anchor="ctr"/>
          <a:lstStyle/>
          <a:p>
            <a:pPr>
              <a:defRPr sz="3200"/>
            </a:pPr>
            <a:endParaRPr sz="1600"/>
          </a:p>
        </p:txBody>
      </p:sp>
      <p:sp>
        <p:nvSpPr>
          <p:cNvPr id="2232" name="Shape 2232"/>
          <p:cNvSpPr/>
          <p:nvPr/>
        </p:nvSpPr>
        <p:spPr>
          <a:xfrm>
            <a:off x="7741782" y="3771772"/>
            <a:ext cx="1134907" cy="441447"/>
          </a:xfrm>
          <a:prstGeom prst="rect">
            <a:avLst/>
          </a:prstGeom>
          <a:ln w="12700">
            <a:miter lim="400000"/>
          </a:ln>
          <a:extLst>
            <a:ext uri="{C572A759-6A51-4108-AA02-DFA0A04FC94B}">
              <ma14:wrappingTextBoxFlag xmlns="" xmlns:ma14="http://schemas.microsoft.com/office/mac/drawingml/2011/main" val="1"/>
            </a:ext>
          </a:extLst>
        </p:spPr>
        <p:txBody>
          <a:bodyPr wrap="none" lIns="35709" tIns="35709" rIns="35709" bIns="35709" anchor="ctr">
            <a:spAutoFit/>
          </a:bodyPr>
          <a:lstStyle>
            <a:lvl1pPr>
              <a:defRPr sz="4200"/>
            </a:lvl1pPr>
          </a:lstStyle>
          <a:p>
            <a:r>
              <a:rPr sz="2400"/>
              <a:t>coupling</a:t>
            </a:r>
          </a:p>
        </p:txBody>
      </p:sp>
      <p:sp>
        <p:nvSpPr>
          <p:cNvPr id="2233" name="Shape 2233"/>
          <p:cNvSpPr/>
          <p:nvPr/>
        </p:nvSpPr>
        <p:spPr>
          <a:xfrm>
            <a:off x="4871869" y="3041206"/>
            <a:ext cx="1557761" cy="479861"/>
          </a:xfrm>
          <a:prstGeom prst="roundRect">
            <a:avLst>
              <a:gd name="adj" fmla="val 35051"/>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2234" name="Shape 2234"/>
          <p:cNvSpPr/>
          <p:nvPr/>
        </p:nvSpPr>
        <p:spPr>
          <a:xfrm>
            <a:off x="6357885" y="3443010"/>
            <a:ext cx="1341212" cy="0"/>
          </a:xfrm>
          <a:prstGeom prst="line">
            <a:avLst/>
          </a:prstGeom>
          <a:ln w="139700">
            <a:solidFill>
              <a:srgbClr val="DCDEE0"/>
            </a:solidFill>
            <a:miter lim="400000"/>
            <a:tailEnd type="triangle"/>
          </a:ln>
        </p:spPr>
        <p:txBody>
          <a:bodyPr lIns="35709" tIns="35709" rIns="35709" bIns="35709" anchor="ctr"/>
          <a:lstStyle/>
          <a:p>
            <a:pPr>
              <a:defRPr sz="3200"/>
            </a:pPr>
            <a:endParaRPr sz="1600"/>
          </a:p>
        </p:txBody>
      </p:sp>
      <p:sp>
        <p:nvSpPr>
          <p:cNvPr id="2235" name="Shape 2235"/>
          <p:cNvSpPr/>
          <p:nvPr/>
        </p:nvSpPr>
        <p:spPr>
          <a:xfrm>
            <a:off x="7757851" y="3222287"/>
            <a:ext cx="2883784" cy="441447"/>
          </a:xfrm>
          <a:prstGeom prst="rect">
            <a:avLst/>
          </a:prstGeom>
          <a:ln w="12700">
            <a:miter lim="400000"/>
          </a:ln>
          <a:extLst>
            <a:ext uri="{C572A759-6A51-4108-AA02-DFA0A04FC94B}">
              <ma14:wrappingTextBoxFlag xmlns="" xmlns:ma14="http://schemas.microsoft.com/office/mac/drawingml/2011/main" val="1"/>
            </a:ext>
          </a:extLst>
        </p:spPr>
        <p:txBody>
          <a:bodyPr wrap="none" lIns="35709" tIns="35709" rIns="35709" bIns="35709" anchor="ctr">
            <a:spAutoFit/>
          </a:bodyPr>
          <a:lstStyle>
            <a:lvl1pPr>
              <a:defRPr sz="4200"/>
            </a:lvl1pPr>
          </a:lstStyle>
          <a:p>
            <a:r>
              <a:rPr sz="2400"/>
              <a:t>scan-to-mesh distance</a:t>
            </a:r>
          </a:p>
        </p:txBody>
      </p:sp>
      <p:sp>
        <p:nvSpPr>
          <p:cNvPr id="2236" name="Shape 2236"/>
          <p:cNvSpPr/>
          <p:nvPr/>
        </p:nvSpPr>
        <p:spPr>
          <a:xfrm>
            <a:off x="7602382" y="4321258"/>
            <a:ext cx="1348106" cy="441447"/>
          </a:xfrm>
          <a:prstGeom prst="rect">
            <a:avLst/>
          </a:prstGeom>
          <a:ln w="12700">
            <a:miter lim="400000"/>
          </a:ln>
          <a:extLst>
            <a:ext uri="{C572A759-6A51-4108-AA02-DFA0A04FC94B}">
              <ma14:wrappingTextBoxFlag xmlns="" xmlns:ma14="http://schemas.microsoft.com/office/mac/drawingml/2011/main" val="1"/>
            </a:ext>
          </a:extLst>
        </p:spPr>
        <p:txBody>
          <a:bodyPr wrap="none" lIns="35709" tIns="35709" rIns="35709" bIns="35709" anchor="ctr">
            <a:spAutoFit/>
          </a:bodyPr>
          <a:lstStyle>
            <a:lvl1pPr>
              <a:defRPr sz="4200"/>
            </a:lvl1pPr>
          </a:lstStyle>
          <a:p>
            <a:r>
              <a:rPr sz="2400"/>
              <a:t>pose prior</a:t>
            </a:r>
          </a:p>
        </p:txBody>
      </p:sp>
      <p:sp>
        <p:nvSpPr>
          <p:cNvPr id="2237" name="Shape 2237"/>
          <p:cNvSpPr/>
          <p:nvPr/>
        </p:nvSpPr>
        <p:spPr>
          <a:xfrm>
            <a:off x="7604351" y="4895640"/>
            <a:ext cx="1495583" cy="441447"/>
          </a:xfrm>
          <a:prstGeom prst="rect">
            <a:avLst/>
          </a:prstGeom>
          <a:ln w="12700">
            <a:miter lim="400000"/>
          </a:ln>
          <a:extLst>
            <a:ext uri="{C572A759-6A51-4108-AA02-DFA0A04FC94B}">
              <ma14:wrappingTextBoxFlag xmlns="" xmlns:ma14="http://schemas.microsoft.com/office/mac/drawingml/2011/main" val="1"/>
            </a:ext>
          </a:extLst>
        </p:spPr>
        <p:txBody>
          <a:bodyPr wrap="none" lIns="35709" tIns="35709" rIns="35709" bIns="35709" anchor="ctr">
            <a:spAutoFit/>
          </a:bodyPr>
          <a:lstStyle>
            <a:lvl1pPr>
              <a:defRPr sz="4200"/>
            </a:lvl1pPr>
          </a:lstStyle>
          <a:p>
            <a:r>
              <a:rPr sz="2400"/>
              <a:t>shape prior</a:t>
            </a:r>
          </a:p>
        </p:txBody>
      </p:sp>
      <p:sp>
        <p:nvSpPr>
          <p:cNvPr id="2238" name="Shape 2238"/>
          <p:cNvSpPr>
            <a:spLocks noGrp="1"/>
          </p:cNvSpPr>
          <p:nvPr>
            <p:ph type="title"/>
          </p:nvPr>
        </p:nvSpPr>
        <p:spPr>
          <a:prstGeom prst="rect">
            <a:avLst/>
          </a:prstGeom>
        </p:spPr>
        <p:txBody>
          <a:bodyPr/>
          <a:lstStyle/>
          <a:p>
            <a:r>
              <a:t>Objective</a:t>
            </a:r>
          </a:p>
        </p:txBody>
      </p:sp>
      <p:sp>
        <p:nvSpPr>
          <p:cNvPr id="2" name="Slide Number Placeholder 1">
            <a:extLst>
              <a:ext uri="{FF2B5EF4-FFF2-40B4-BE49-F238E27FC236}">
                <a16:creationId xmlns:a16="http://schemas.microsoft.com/office/drawing/2014/main" id="{28B5DB59-0149-2D47-8DD1-44A0520CBEE3}"/>
              </a:ext>
            </a:extLst>
          </p:cNvPr>
          <p:cNvSpPr>
            <a:spLocks noGrp="1"/>
          </p:cNvSpPr>
          <p:nvPr>
            <p:ph type="sldNum" sz="quarter" idx="12"/>
          </p:nvPr>
        </p:nvSpPr>
        <p:spPr/>
        <p:txBody>
          <a:bodyPr/>
          <a:lstStyle/>
          <a:p>
            <a:fld id="{86CB4B4D-7CA3-9044-876B-883B54F8677D}" type="slidenum">
              <a:rPr lang="de-DE" smtClean="0"/>
              <a:t>48</a:t>
            </a:fld>
            <a:endParaRPr lang="de-DE"/>
          </a:p>
        </p:txBody>
      </p:sp>
      <p:pic>
        <p:nvPicPr>
          <p:cNvPr id="2239" name="pasted-image.pdf"/>
          <p:cNvPicPr>
            <a:picLocks noChangeAspect="1"/>
          </p:cNvPicPr>
          <p:nvPr/>
        </p:nvPicPr>
        <p:blipFill>
          <a:blip r:embed="rId3"/>
          <a:stretch>
            <a:fillRect/>
          </a:stretch>
        </p:blipFill>
        <p:spPr>
          <a:xfrm>
            <a:off x="1883573" y="2296812"/>
            <a:ext cx="7650750" cy="2892466"/>
          </a:xfrm>
          <a:prstGeom prst="rect">
            <a:avLst/>
          </a:prstGeom>
          <a:ln w="12700">
            <a:miter lim="400000"/>
          </a:ln>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3" name="Shape 2243"/>
          <p:cNvSpPr/>
          <p:nvPr/>
        </p:nvSpPr>
        <p:spPr>
          <a:xfrm>
            <a:off x="4827398" y="4688647"/>
            <a:ext cx="1394037" cy="479861"/>
          </a:xfrm>
          <a:prstGeom prst="roundRect">
            <a:avLst>
              <a:gd name="adj" fmla="val 35051"/>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2244" name="Shape 2244"/>
          <p:cNvSpPr/>
          <p:nvPr/>
        </p:nvSpPr>
        <p:spPr>
          <a:xfrm>
            <a:off x="6042868" y="5116364"/>
            <a:ext cx="1641514" cy="0"/>
          </a:xfrm>
          <a:prstGeom prst="line">
            <a:avLst/>
          </a:prstGeom>
          <a:ln w="139700">
            <a:solidFill>
              <a:srgbClr val="DCDEE0"/>
            </a:solidFill>
            <a:miter lim="400000"/>
            <a:tailEnd type="triangle"/>
          </a:ln>
        </p:spPr>
        <p:txBody>
          <a:bodyPr lIns="35709" tIns="35709" rIns="35709" bIns="35709" anchor="ctr"/>
          <a:lstStyle/>
          <a:p>
            <a:pPr>
              <a:defRPr sz="3200"/>
            </a:pPr>
            <a:endParaRPr sz="1800"/>
          </a:p>
        </p:txBody>
      </p:sp>
      <p:sp>
        <p:nvSpPr>
          <p:cNvPr id="2245" name="Shape 2245"/>
          <p:cNvSpPr/>
          <p:nvPr/>
        </p:nvSpPr>
        <p:spPr>
          <a:xfrm>
            <a:off x="4832758" y="4114264"/>
            <a:ext cx="1304320" cy="479861"/>
          </a:xfrm>
          <a:prstGeom prst="roundRect">
            <a:avLst>
              <a:gd name="adj" fmla="val 35051"/>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2246" name="Shape 2246"/>
          <p:cNvSpPr/>
          <p:nvPr/>
        </p:nvSpPr>
        <p:spPr>
          <a:xfrm>
            <a:off x="5999632" y="4541982"/>
            <a:ext cx="1690133" cy="0"/>
          </a:xfrm>
          <a:prstGeom prst="line">
            <a:avLst/>
          </a:prstGeom>
          <a:ln w="139700">
            <a:solidFill>
              <a:srgbClr val="DCDEE0"/>
            </a:solidFill>
            <a:miter lim="400000"/>
            <a:tailEnd type="triangle"/>
          </a:ln>
        </p:spPr>
        <p:txBody>
          <a:bodyPr lIns="35709" tIns="35709" rIns="35709" bIns="35709" anchor="ctr"/>
          <a:lstStyle/>
          <a:p>
            <a:pPr>
              <a:defRPr sz="3200"/>
            </a:pPr>
            <a:endParaRPr sz="1600"/>
          </a:p>
        </p:txBody>
      </p:sp>
      <p:sp>
        <p:nvSpPr>
          <p:cNvPr id="2247" name="Shape 2247"/>
          <p:cNvSpPr/>
          <p:nvPr/>
        </p:nvSpPr>
        <p:spPr>
          <a:xfrm>
            <a:off x="4847582" y="3577735"/>
            <a:ext cx="2426025" cy="479861"/>
          </a:xfrm>
          <a:prstGeom prst="roundRect">
            <a:avLst>
              <a:gd name="adj" fmla="val 35051"/>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2248" name="Shape 2248"/>
          <p:cNvSpPr/>
          <p:nvPr/>
        </p:nvSpPr>
        <p:spPr>
          <a:xfrm>
            <a:off x="6391636" y="4005453"/>
            <a:ext cx="1304320" cy="0"/>
          </a:xfrm>
          <a:prstGeom prst="line">
            <a:avLst/>
          </a:prstGeom>
          <a:ln w="139700">
            <a:solidFill>
              <a:srgbClr val="DCDEE0"/>
            </a:solidFill>
            <a:miter lim="400000"/>
            <a:tailEnd type="triangle"/>
          </a:ln>
        </p:spPr>
        <p:txBody>
          <a:bodyPr lIns="35709" tIns="35709" rIns="35709" bIns="35709" anchor="ctr"/>
          <a:lstStyle/>
          <a:p>
            <a:pPr>
              <a:defRPr sz="3200"/>
            </a:pPr>
            <a:endParaRPr sz="1600"/>
          </a:p>
        </p:txBody>
      </p:sp>
      <p:sp>
        <p:nvSpPr>
          <p:cNvPr id="2249" name="Shape 2249"/>
          <p:cNvSpPr/>
          <p:nvPr/>
        </p:nvSpPr>
        <p:spPr>
          <a:xfrm>
            <a:off x="7741782" y="3771772"/>
            <a:ext cx="1134907" cy="441447"/>
          </a:xfrm>
          <a:prstGeom prst="rect">
            <a:avLst/>
          </a:prstGeom>
          <a:ln w="12700">
            <a:miter lim="400000"/>
          </a:ln>
          <a:extLst>
            <a:ext uri="{C572A759-6A51-4108-AA02-DFA0A04FC94B}">
              <ma14:wrappingTextBoxFlag xmlns="" xmlns:ma14="http://schemas.microsoft.com/office/mac/drawingml/2011/main" val="1"/>
            </a:ext>
          </a:extLst>
        </p:spPr>
        <p:txBody>
          <a:bodyPr wrap="none" lIns="35709" tIns="35709" rIns="35709" bIns="35709" anchor="ctr">
            <a:spAutoFit/>
          </a:bodyPr>
          <a:lstStyle>
            <a:lvl1pPr>
              <a:defRPr sz="4200"/>
            </a:lvl1pPr>
          </a:lstStyle>
          <a:p>
            <a:r>
              <a:rPr sz="2400"/>
              <a:t>coupling</a:t>
            </a:r>
          </a:p>
        </p:txBody>
      </p:sp>
      <p:sp>
        <p:nvSpPr>
          <p:cNvPr id="2250" name="Shape 2250"/>
          <p:cNvSpPr/>
          <p:nvPr/>
        </p:nvSpPr>
        <p:spPr>
          <a:xfrm>
            <a:off x="4871869" y="3041206"/>
            <a:ext cx="1557761" cy="479861"/>
          </a:xfrm>
          <a:prstGeom prst="roundRect">
            <a:avLst>
              <a:gd name="adj" fmla="val 35051"/>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2251" name="Shape 2251"/>
          <p:cNvSpPr/>
          <p:nvPr/>
        </p:nvSpPr>
        <p:spPr>
          <a:xfrm>
            <a:off x="6357885" y="3443010"/>
            <a:ext cx="1341212" cy="0"/>
          </a:xfrm>
          <a:prstGeom prst="line">
            <a:avLst/>
          </a:prstGeom>
          <a:ln w="139700">
            <a:solidFill>
              <a:srgbClr val="DCDEE0"/>
            </a:solidFill>
            <a:miter lim="400000"/>
            <a:tailEnd type="triangle"/>
          </a:ln>
        </p:spPr>
        <p:txBody>
          <a:bodyPr lIns="35709" tIns="35709" rIns="35709" bIns="35709" anchor="ctr"/>
          <a:lstStyle/>
          <a:p>
            <a:pPr>
              <a:defRPr sz="3200"/>
            </a:pPr>
            <a:endParaRPr sz="1600"/>
          </a:p>
        </p:txBody>
      </p:sp>
      <p:sp>
        <p:nvSpPr>
          <p:cNvPr id="2252" name="Shape 2252"/>
          <p:cNvSpPr/>
          <p:nvPr/>
        </p:nvSpPr>
        <p:spPr>
          <a:xfrm>
            <a:off x="7757851" y="3222287"/>
            <a:ext cx="2883784" cy="441447"/>
          </a:xfrm>
          <a:prstGeom prst="rect">
            <a:avLst/>
          </a:prstGeom>
          <a:ln w="12700">
            <a:miter lim="400000"/>
          </a:ln>
          <a:extLst>
            <a:ext uri="{C572A759-6A51-4108-AA02-DFA0A04FC94B}">
              <ma14:wrappingTextBoxFlag xmlns="" xmlns:ma14="http://schemas.microsoft.com/office/mac/drawingml/2011/main" val="1"/>
            </a:ext>
          </a:extLst>
        </p:spPr>
        <p:txBody>
          <a:bodyPr wrap="none" lIns="35709" tIns="35709" rIns="35709" bIns="35709" anchor="ctr">
            <a:spAutoFit/>
          </a:bodyPr>
          <a:lstStyle>
            <a:lvl1pPr>
              <a:defRPr sz="4200"/>
            </a:lvl1pPr>
          </a:lstStyle>
          <a:p>
            <a:r>
              <a:rPr sz="2400"/>
              <a:t>scan-to-mesh distance</a:t>
            </a:r>
          </a:p>
        </p:txBody>
      </p:sp>
      <p:sp>
        <p:nvSpPr>
          <p:cNvPr id="2253" name="Shape 2253"/>
          <p:cNvSpPr/>
          <p:nvPr/>
        </p:nvSpPr>
        <p:spPr>
          <a:xfrm>
            <a:off x="7602382" y="4321258"/>
            <a:ext cx="1348106" cy="441447"/>
          </a:xfrm>
          <a:prstGeom prst="rect">
            <a:avLst/>
          </a:prstGeom>
          <a:ln w="12700">
            <a:miter lim="400000"/>
          </a:ln>
          <a:extLst>
            <a:ext uri="{C572A759-6A51-4108-AA02-DFA0A04FC94B}">
              <ma14:wrappingTextBoxFlag xmlns="" xmlns:ma14="http://schemas.microsoft.com/office/mac/drawingml/2011/main" val="1"/>
            </a:ext>
          </a:extLst>
        </p:spPr>
        <p:txBody>
          <a:bodyPr wrap="none" lIns="35709" tIns="35709" rIns="35709" bIns="35709" anchor="ctr">
            <a:spAutoFit/>
          </a:bodyPr>
          <a:lstStyle>
            <a:lvl1pPr>
              <a:defRPr sz="4200"/>
            </a:lvl1pPr>
          </a:lstStyle>
          <a:p>
            <a:r>
              <a:rPr sz="2400"/>
              <a:t>pose prior</a:t>
            </a:r>
          </a:p>
        </p:txBody>
      </p:sp>
      <p:sp>
        <p:nvSpPr>
          <p:cNvPr id="2254" name="Shape 2254"/>
          <p:cNvSpPr/>
          <p:nvPr/>
        </p:nvSpPr>
        <p:spPr>
          <a:xfrm>
            <a:off x="7604351" y="4895640"/>
            <a:ext cx="1495583" cy="441447"/>
          </a:xfrm>
          <a:prstGeom prst="rect">
            <a:avLst/>
          </a:prstGeom>
          <a:ln w="12700">
            <a:miter lim="400000"/>
          </a:ln>
          <a:extLst>
            <a:ext uri="{C572A759-6A51-4108-AA02-DFA0A04FC94B}">
              <ma14:wrappingTextBoxFlag xmlns="" xmlns:ma14="http://schemas.microsoft.com/office/mac/drawingml/2011/main" val="1"/>
            </a:ext>
          </a:extLst>
        </p:spPr>
        <p:txBody>
          <a:bodyPr wrap="none" lIns="35709" tIns="35709" rIns="35709" bIns="35709" anchor="ctr">
            <a:spAutoFit/>
          </a:bodyPr>
          <a:lstStyle>
            <a:lvl1pPr>
              <a:defRPr sz="4200"/>
            </a:lvl1pPr>
          </a:lstStyle>
          <a:p>
            <a:r>
              <a:rPr sz="2400"/>
              <a:t>shape prior</a:t>
            </a:r>
          </a:p>
        </p:txBody>
      </p:sp>
      <p:sp>
        <p:nvSpPr>
          <p:cNvPr id="2255" name="Shape 2255"/>
          <p:cNvSpPr>
            <a:spLocks noGrp="1"/>
          </p:cNvSpPr>
          <p:nvPr>
            <p:ph type="title"/>
          </p:nvPr>
        </p:nvSpPr>
        <p:spPr>
          <a:prstGeom prst="rect">
            <a:avLst/>
          </a:prstGeom>
        </p:spPr>
        <p:txBody>
          <a:bodyPr/>
          <a:lstStyle/>
          <a:p>
            <a:r>
              <a:t>Objective</a:t>
            </a:r>
          </a:p>
        </p:txBody>
      </p:sp>
      <p:sp>
        <p:nvSpPr>
          <p:cNvPr id="2" name="Slide Number Placeholder 1">
            <a:extLst>
              <a:ext uri="{FF2B5EF4-FFF2-40B4-BE49-F238E27FC236}">
                <a16:creationId xmlns:a16="http://schemas.microsoft.com/office/drawing/2014/main" id="{4F63A461-219C-4A4D-8140-E2051C9222CC}"/>
              </a:ext>
            </a:extLst>
          </p:cNvPr>
          <p:cNvSpPr>
            <a:spLocks noGrp="1"/>
          </p:cNvSpPr>
          <p:nvPr>
            <p:ph type="sldNum" sz="quarter" idx="12"/>
          </p:nvPr>
        </p:nvSpPr>
        <p:spPr/>
        <p:txBody>
          <a:bodyPr/>
          <a:lstStyle/>
          <a:p>
            <a:fld id="{86CB4B4D-7CA3-9044-876B-883B54F8677D}" type="slidenum">
              <a:rPr lang="de-DE" smtClean="0"/>
              <a:t>49</a:t>
            </a:fld>
            <a:endParaRPr lang="de-DE"/>
          </a:p>
        </p:txBody>
      </p:sp>
      <p:sp>
        <p:nvSpPr>
          <p:cNvPr id="2256" name="Shape 2256"/>
          <p:cNvSpPr/>
          <p:nvPr/>
        </p:nvSpPr>
        <p:spPr>
          <a:xfrm rot="16200000">
            <a:off x="4252146" y="4206215"/>
            <a:ext cx="1557061" cy="479861"/>
          </a:xfrm>
          <a:prstGeom prst="roundRect">
            <a:avLst>
              <a:gd name="adj" fmla="val 35051"/>
            </a:avLst>
          </a:prstGeom>
          <a:ln w="38100">
            <a:solidFill>
              <a:schemeClr val="accent1">
                <a:hueOff val="47394"/>
                <a:satOff val="-25753"/>
                <a:lumOff val="-7544"/>
              </a:schemeClr>
            </a:solidFill>
            <a:miter lim="400000"/>
          </a:ln>
        </p:spPr>
        <p:txBody>
          <a:bodyPr lIns="35709" tIns="35709" rIns="35709" bIns="35709" anchor="ctr"/>
          <a:lstStyle/>
          <a:p>
            <a:pPr>
              <a:defRPr sz="3200">
                <a:solidFill>
                  <a:srgbClr val="FFFFFF"/>
                </a:solidFill>
              </a:defRPr>
            </a:pPr>
            <a:endParaRPr sz="1600"/>
          </a:p>
        </p:txBody>
      </p:sp>
      <p:sp>
        <p:nvSpPr>
          <p:cNvPr id="2257" name="Shape 2257"/>
          <p:cNvSpPr/>
          <p:nvPr/>
        </p:nvSpPr>
        <p:spPr>
          <a:xfrm>
            <a:off x="4943838" y="5219805"/>
            <a:ext cx="0" cy="593876"/>
          </a:xfrm>
          <a:prstGeom prst="line">
            <a:avLst/>
          </a:prstGeom>
          <a:ln w="38100">
            <a:solidFill>
              <a:schemeClr val="accent1">
                <a:hueOff val="47394"/>
                <a:satOff val="-25753"/>
                <a:lumOff val="-7544"/>
              </a:schemeClr>
            </a:solidFill>
            <a:miter lim="400000"/>
            <a:tailEnd type="triangle"/>
          </a:ln>
        </p:spPr>
        <p:txBody>
          <a:bodyPr lIns="35709" tIns="35709" rIns="35709" bIns="35709" anchor="ctr"/>
          <a:lstStyle/>
          <a:p>
            <a:pPr>
              <a:defRPr sz="3200"/>
            </a:pPr>
            <a:endParaRPr sz="1800"/>
          </a:p>
        </p:txBody>
      </p:sp>
      <p:sp>
        <p:nvSpPr>
          <p:cNvPr id="2258" name="Shape 2258"/>
          <p:cNvSpPr/>
          <p:nvPr/>
        </p:nvSpPr>
        <p:spPr>
          <a:xfrm>
            <a:off x="4682120" y="5676882"/>
            <a:ext cx="2059839" cy="441447"/>
          </a:xfrm>
          <a:prstGeom prst="rect">
            <a:avLst/>
          </a:prstGeom>
          <a:ln w="12700">
            <a:miter lim="400000"/>
          </a:ln>
          <a:extLst>
            <a:ext uri="{C572A759-6A51-4108-AA02-DFA0A04FC94B}">
              <ma14:wrappingTextBoxFlag xmlns="" xmlns:ma14="http://schemas.microsoft.com/office/mac/drawingml/2011/main" val="1"/>
            </a:ext>
          </a:extLst>
        </p:spPr>
        <p:txBody>
          <a:bodyPr wrap="none" lIns="35709" tIns="35709" rIns="35709" bIns="35709" anchor="ctr">
            <a:spAutoFit/>
          </a:bodyPr>
          <a:lstStyle>
            <a:lvl1pPr>
              <a:defRPr sz="4200"/>
            </a:lvl1pPr>
          </a:lstStyle>
          <a:p>
            <a:r>
              <a:rPr sz="2400"/>
              <a:t>relative weights</a:t>
            </a:r>
          </a:p>
        </p:txBody>
      </p:sp>
      <p:pic>
        <p:nvPicPr>
          <p:cNvPr id="2259" name="pasted-image.pdf"/>
          <p:cNvPicPr>
            <a:picLocks noChangeAspect="1"/>
          </p:cNvPicPr>
          <p:nvPr/>
        </p:nvPicPr>
        <p:blipFill>
          <a:blip r:embed="rId3"/>
          <a:stretch>
            <a:fillRect/>
          </a:stretch>
        </p:blipFill>
        <p:spPr>
          <a:xfrm>
            <a:off x="1883573" y="2296812"/>
            <a:ext cx="7650750" cy="2892466"/>
          </a:xfrm>
          <a:prstGeom prst="rect">
            <a:avLst/>
          </a:prstGeom>
          <a:ln w="12700">
            <a:miter lim="400000"/>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Shape 965"/>
          <p:cNvSpPr>
            <a:spLocks noGrp="1"/>
          </p:cNvSpPr>
          <p:nvPr>
            <p:ph type="title"/>
          </p:nvPr>
        </p:nvSpPr>
        <p:spPr>
          <a:prstGeom prst="rect">
            <a:avLst/>
          </a:prstGeom>
        </p:spPr>
        <p:txBody>
          <a:bodyPr>
            <a:normAutofit/>
          </a:bodyPr>
          <a:lstStyle>
            <a:lvl1pPr defTabSz="698301">
              <a:defRPr sz="9520"/>
            </a:lvl1pPr>
          </a:lstStyle>
          <a:p>
            <a:r>
              <a:rPr sz="4400" dirty="0"/>
              <a:t>Modelling with local triangle deformations: </a:t>
            </a:r>
            <a:br>
              <a:rPr lang="en-US" sz="4400" dirty="0"/>
            </a:br>
            <a:r>
              <a:rPr lang="en-US" sz="4400" dirty="0"/>
              <a:t>SCAPE and </a:t>
            </a:r>
            <a:r>
              <a:rPr lang="en-US" sz="4400" dirty="0" err="1"/>
              <a:t>BlendSCAPE</a:t>
            </a:r>
            <a:endParaRPr sz="4400" dirty="0"/>
          </a:p>
        </p:txBody>
      </p:sp>
      <p:sp>
        <p:nvSpPr>
          <p:cNvPr id="2" name="Slide Number Placeholder 1">
            <a:extLst>
              <a:ext uri="{FF2B5EF4-FFF2-40B4-BE49-F238E27FC236}">
                <a16:creationId xmlns:a16="http://schemas.microsoft.com/office/drawing/2014/main" id="{73F49C49-3120-EF4C-97F4-BBC40B0526DA}"/>
              </a:ext>
            </a:extLst>
          </p:cNvPr>
          <p:cNvSpPr>
            <a:spLocks noGrp="1"/>
          </p:cNvSpPr>
          <p:nvPr>
            <p:ph type="sldNum" sz="quarter" idx="12"/>
          </p:nvPr>
        </p:nvSpPr>
        <p:spPr/>
        <p:txBody>
          <a:bodyPr/>
          <a:lstStyle/>
          <a:p>
            <a:fld id="{86CB4B4D-7CA3-9044-876B-883B54F8677D}" type="slidenum">
              <a:rPr lang="de-DE" smtClean="0"/>
              <a:t>5</a:t>
            </a:fld>
            <a:endParaRPr lang="de-DE"/>
          </a:p>
        </p:txBody>
      </p:sp>
      <p:pic>
        <p:nvPicPr>
          <p:cNvPr id="966" name="TM.png"/>
          <p:cNvPicPr>
            <a:picLocks noChangeAspect="1"/>
          </p:cNvPicPr>
          <p:nvPr/>
        </p:nvPicPr>
        <p:blipFill>
          <a:blip r:embed="rId3"/>
          <a:stretch>
            <a:fillRect/>
          </a:stretch>
        </p:blipFill>
        <p:spPr>
          <a:xfrm>
            <a:off x="3011823" y="1870921"/>
            <a:ext cx="6165178" cy="4839575"/>
          </a:xfrm>
          <a:prstGeom prst="rect">
            <a:avLst/>
          </a:prstGeom>
          <a:ln w="12700">
            <a:miter lim="400000"/>
          </a:ln>
        </p:spPr>
      </p:pic>
      <p:sp>
        <p:nvSpPr>
          <p:cNvPr id="967" name="Shape 967"/>
          <p:cNvSpPr/>
          <p:nvPr/>
        </p:nvSpPr>
        <p:spPr>
          <a:xfrm>
            <a:off x="4988196" y="3749915"/>
            <a:ext cx="1601596" cy="14572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340" y="14030"/>
                </a:lnTo>
                <a:lnTo>
                  <a:pt x="14340" y="17729"/>
                </a:lnTo>
                <a:cubicBezTo>
                  <a:pt x="15575" y="16398"/>
                  <a:pt x="16786" y="15028"/>
                  <a:pt x="17970" y="13621"/>
                </a:cubicBezTo>
                <a:cubicBezTo>
                  <a:pt x="19210" y="12148"/>
                  <a:pt x="20420" y="10634"/>
                  <a:pt x="21600" y="9081"/>
                </a:cubicBezTo>
                <a:lnTo>
                  <a:pt x="14540" y="811"/>
                </a:lnTo>
                <a:lnTo>
                  <a:pt x="14540" y="4681"/>
                </a:lnTo>
                <a:lnTo>
                  <a:pt x="0" y="0"/>
                </a:lnTo>
                <a:close/>
              </a:path>
            </a:pathLst>
          </a:custGeom>
          <a:solidFill>
            <a:srgbClr val="A6AAA9"/>
          </a:solidFill>
          <a:ln w="12700">
            <a:miter lim="400000"/>
          </a:ln>
        </p:spPr>
        <p:txBody>
          <a:bodyPr lIns="35709" tIns="35709" rIns="35709" bIns="35709" anchor="ctr"/>
          <a:lstStyle/>
          <a:p>
            <a:pPr>
              <a:defRPr sz="3200"/>
            </a:pPr>
            <a:endParaRPr sz="1600"/>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 name="Shape 2263"/>
          <p:cNvSpPr>
            <a:spLocks noGrp="1"/>
          </p:cNvSpPr>
          <p:nvPr>
            <p:ph type="title"/>
          </p:nvPr>
        </p:nvSpPr>
        <p:spPr>
          <a:prstGeom prst="rect">
            <a:avLst/>
          </a:prstGeom>
        </p:spPr>
        <p:txBody>
          <a:bodyPr/>
          <a:lstStyle/>
          <a:p>
            <a:r>
              <a:t>Scan-to-mesh distance</a:t>
            </a:r>
          </a:p>
        </p:txBody>
      </p:sp>
      <p:sp>
        <p:nvSpPr>
          <p:cNvPr id="2" name="Slide Number Placeholder 1">
            <a:extLst>
              <a:ext uri="{FF2B5EF4-FFF2-40B4-BE49-F238E27FC236}">
                <a16:creationId xmlns:a16="http://schemas.microsoft.com/office/drawing/2014/main" id="{B49FF66B-A7F9-5741-9DF7-CD7105E98D32}"/>
              </a:ext>
            </a:extLst>
          </p:cNvPr>
          <p:cNvSpPr>
            <a:spLocks noGrp="1"/>
          </p:cNvSpPr>
          <p:nvPr>
            <p:ph type="sldNum" sz="quarter" idx="12"/>
          </p:nvPr>
        </p:nvSpPr>
        <p:spPr/>
        <p:txBody>
          <a:bodyPr/>
          <a:lstStyle/>
          <a:p>
            <a:fld id="{86CB4B4D-7CA3-9044-876B-883B54F8677D}" type="slidenum">
              <a:rPr lang="de-DE" smtClean="0"/>
              <a:t>50</a:t>
            </a:fld>
            <a:endParaRPr lang="de-DE"/>
          </a:p>
        </p:txBody>
      </p:sp>
      <p:pic>
        <p:nvPicPr>
          <p:cNvPr id="2264" name="pasted-image.pdf"/>
          <p:cNvPicPr>
            <a:picLocks noChangeAspect="1"/>
          </p:cNvPicPr>
          <p:nvPr/>
        </p:nvPicPr>
        <p:blipFill>
          <a:blip r:embed="rId3"/>
          <a:stretch>
            <a:fillRect/>
          </a:stretch>
        </p:blipFill>
        <p:spPr>
          <a:xfrm>
            <a:off x="2520778" y="2222461"/>
            <a:ext cx="6606100" cy="2413078"/>
          </a:xfrm>
          <a:prstGeom prst="rect">
            <a:avLst/>
          </a:prstGeom>
          <a:ln w="12700">
            <a:miter lim="400000"/>
          </a:ln>
        </p:spPr>
      </p:pic>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8" name="Shape 2268"/>
          <p:cNvSpPr/>
          <p:nvPr/>
        </p:nvSpPr>
        <p:spPr>
          <a:xfrm>
            <a:off x="6564305" y="2290072"/>
            <a:ext cx="2348103" cy="957845"/>
          </a:xfrm>
          <a:prstGeom prst="roundRect">
            <a:avLst>
              <a:gd name="adj" fmla="val 13980"/>
            </a:avLst>
          </a:prstGeom>
          <a:solidFill>
            <a:schemeClr val="accent1">
              <a:satOff val="-3355"/>
              <a:lumOff val="26614"/>
            </a:schemeClr>
          </a:solidFill>
          <a:ln w="12700">
            <a:miter lim="400000"/>
          </a:ln>
        </p:spPr>
        <p:txBody>
          <a:bodyPr lIns="35709" tIns="35709" rIns="35709" bIns="35709" anchor="ctr"/>
          <a:lstStyle/>
          <a:p>
            <a:pPr>
              <a:defRPr sz="3200">
                <a:solidFill>
                  <a:srgbClr val="FFFFFF"/>
                </a:solidFill>
              </a:defRPr>
            </a:pPr>
            <a:endParaRPr sz="1600"/>
          </a:p>
        </p:txBody>
      </p:sp>
      <p:sp>
        <p:nvSpPr>
          <p:cNvPr id="2269" name="Shape 2269"/>
          <p:cNvSpPr>
            <a:spLocks noGrp="1"/>
          </p:cNvSpPr>
          <p:nvPr>
            <p:ph type="title"/>
          </p:nvPr>
        </p:nvSpPr>
        <p:spPr>
          <a:prstGeom prst="rect">
            <a:avLst/>
          </a:prstGeom>
        </p:spPr>
        <p:txBody>
          <a:bodyPr/>
          <a:lstStyle/>
          <a:p>
            <a:r>
              <a:t>Scan-to-mesh distance</a:t>
            </a:r>
          </a:p>
        </p:txBody>
      </p:sp>
      <p:sp>
        <p:nvSpPr>
          <p:cNvPr id="2" name="Slide Number Placeholder 1">
            <a:extLst>
              <a:ext uri="{FF2B5EF4-FFF2-40B4-BE49-F238E27FC236}">
                <a16:creationId xmlns:a16="http://schemas.microsoft.com/office/drawing/2014/main" id="{F6CB159B-E39B-514F-B5EA-95CF8294E219}"/>
              </a:ext>
            </a:extLst>
          </p:cNvPr>
          <p:cNvSpPr>
            <a:spLocks noGrp="1"/>
          </p:cNvSpPr>
          <p:nvPr>
            <p:ph type="sldNum" sz="quarter" idx="12"/>
          </p:nvPr>
        </p:nvSpPr>
        <p:spPr/>
        <p:txBody>
          <a:bodyPr/>
          <a:lstStyle/>
          <a:p>
            <a:fld id="{86CB4B4D-7CA3-9044-876B-883B54F8677D}" type="slidenum">
              <a:rPr lang="de-DE" smtClean="0"/>
              <a:t>51</a:t>
            </a:fld>
            <a:endParaRPr lang="de-DE"/>
          </a:p>
        </p:txBody>
      </p:sp>
      <p:pic>
        <p:nvPicPr>
          <p:cNvPr id="2270" name="pasted-image.pdf"/>
          <p:cNvPicPr>
            <a:picLocks noChangeAspect="1"/>
          </p:cNvPicPr>
          <p:nvPr/>
        </p:nvPicPr>
        <p:blipFill>
          <a:blip r:embed="rId3"/>
          <a:stretch>
            <a:fillRect/>
          </a:stretch>
        </p:blipFill>
        <p:spPr>
          <a:xfrm>
            <a:off x="2520778" y="2222461"/>
            <a:ext cx="6606100" cy="2413078"/>
          </a:xfrm>
          <a:prstGeom prst="rect">
            <a:avLst/>
          </a:prstGeom>
          <a:ln w="12700">
            <a:miter lim="400000"/>
          </a:ln>
        </p:spPr>
      </p:pic>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4" name="Shape 2274"/>
          <p:cNvSpPr/>
          <p:nvPr/>
        </p:nvSpPr>
        <p:spPr>
          <a:xfrm>
            <a:off x="5070157" y="3076051"/>
            <a:ext cx="848925" cy="480777"/>
          </a:xfrm>
          <a:prstGeom prst="roundRect">
            <a:avLst>
              <a:gd name="adj" fmla="val 13980"/>
            </a:avLst>
          </a:prstGeom>
          <a:solidFill>
            <a:schemeClr val="accent2">
              <a:hueOff val="-2473793"/>
              <a:satOff val="-50209"/>
              <a:lumOff val="23543"/>
            </a:schemeClr>
          </a:solidFill>
          <a:ln w="12700">
            <a:miter lim="400000"/>
          </a:ln>
        </p:spPr>
        <p:txBody>
          <a:bodyPr lIns="35709" tIns="35709" rIns="35709" bIns="35709" anchor="ctr"/>
          <a:lstStyle/>
          <a:p>
            <a:pPr>
              <a:defRPr sz="3200">
                <a:solidFill>
                  <a:srgbClr val="FFFFFF"/>
                </a:solidFill>
              </a:defRPr>
            </a:pPr>
            <a:endParaRPr sz="1600"/>
          </a:p>
        </p:txBody>
      </p:sp>
      <p:sp>
        <p:nvSpPr>
          <p:cNvPr id="2275" name="Shape 2275"/>
          <p:cNvSpPr/>
          <p:nvPr/>
        </p:nvSpPr>
        <p:spPr>
          <a:xfrm>
            <a:off x="6564305" y="2290072"/>
            <a:ext cx="2348103" cy="957845"/>
          </a:xfrm>
          <a:prstGeom prst="roundRect">
            <a:avLst>
              <a:gd name="adj" fmla="val 13980"/>
            </a:avLst>
          </a:prstGeom>
          <a:solidFill>
            <a:schemeClr val="accent1">
              <a:satOff val="-3355"/>
              <a:lumOff val="26614"/>
            </a:schemeClr>
          </a:solidFill>
          <a:ln w="12700">
            <a:miter lim="400000"/>
          </a:ln>
        </p:spPr>
        <p:txBody>
          <a:bodyPr lIns="35709" tIns="35709" rIns="35709" bIns="35709" anchor="ctr"/>
          <a:lstStyle/>
          <a:p>
            <a:pPr>
              <a:defRPr sz="3200">
                <a:solidFill>
                  <a:srgbClr val="FFFFFF"/>
                </a:solidFill>
              </a:defRPr>
            </a:pPr>
            <a:endParaRPr sz="1600"/>
          </a:p>
        </p:txBody>
      </p:sp>
      <p:sp>
        <p:nvSpPr>
          <p:cNvPr id="2276" name="Shape 2276"/>
          <p:cNvSpPr>
            <a:spLocks noGrp="1"/>
          </p:cNvSpPr>
          <p:nvPr>
            <p:ph type="title"/>
          </p:nvPr>
        </p:nvSpPr>
        <p:spPr>
          <a:prstGeom prst="rect">
            <a:avLst/>
          </a:prstGeom>
        </p:spPr>
        <p:txBody>
          <a:bodyPr/>
          <a:lstStyle/>
          <a:p>
            <a:r>
              <a:t>Scan-to-mesh distance</a:t>
            </a:r>
          </a:p>
        </p:txBody>
      </p:sp>
      <p:sp>
        <p:nvSpPr>
          <p:cNvPr id="2" name="Slide Number Placeholder 1">
            <a:extLst>
              <a:ext uri="{FF2B5EF4-FFF2-40B4-BE49-F238E27FC236}">
                <a16:creationId xmlns:a16="http://schemas.microsoft.com/office/drawing/2014/main" id="{0CACDD81-4940-124C-B601-1814FEBF5C58}"/>
              </a:ext>
            </a:extLst>
          </p:cNvPr>
          <p:cNvSpPr>
            <a:spLocks noGrp="1"/>
          </p:cNvSpPr>
          <p:nvPr>
            <p:ph type="sldNum" sz="quarter" idx="12"/>
          </p:nvPr>
        </p:nvSpPr>
        <p:spPr/>
        <p:txBody>
          <a:bodyPr/>
          <a:lstStyle/>
          <a:p>
            <a:fld id="{86CB4B4D-7CA3-9044-876B-883B54F8677D}" type="slidenum">
              <a:rPr lang="de-DE" smtClean="0"/>
              <a:t>52</a:t>
            </a:fld>
            <a:endParaRPr lang="de-DE"/>
          </a:p>
        </p:txBody>
      </p:sp>
      <p:pic>
        <p:nvPicPr>
          <p:cNvPr id="2277" name="pasted-image.pdf"/>
          <p:cNvPicPr>
            <a:picLocks noChangeAspect="1"/>
          </p:cNvPicPr>
          <p:nvPr/>
        </p:nvPicPr>
        <p:blipFill>
          <a:blip r:embed="rId3"/>
          <a:stretch>
            <a:fillRect/>
          </a:stretch>
        </p:blipFill>
        <p:spPr>
          <a:xfrm>
            <a:off x="2520778" y="2222461"/>
            <a:ext cx="6606100" cy="2413078"/>
          </a:xfrm>
          <a:prstGeom prst="rect">
            <a:avLst/>
          </a:prstGeom>
          <a:ln w="12700">
            <a:miter lim="400000"/>
          </a:ln>
        </p:spPr>
      </p:pic>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1" name="Shape 2281"/>
          <p:cNvSpPr/>
          <p:nvPr/>
        </p:nvSpPr>
        <p:spPr>
          <a:xfrm>
            <a:off x="6564305" y="2290072"/>
            <a:ext cx="2348103" cy="957845"/>
          </a:xfrm>
          <a:prstGeom prst="roundRect">
            <a:avLst>
              <a:gd name="adj" fmla="val 13980"/>
            </a:avLst>
          </a:prstGeom>
          <a:solidFill>
            <a:schemeClr val="accent1">
              <a:satOff val="-3355"/>
              <a:lumOff val="26614"/>
            </a:schemeClr>
          </a:solidFill>
          <a:ln w="12700">
            <a:miter lim="400000"/>
          </a:ln>
        </p:spPr>
        <p:txBody>
          <a:bodyPr lIns="35709" tIns="35709" rIns="35709" bIns="35709" anchor="ctr"/>
          <a:lstStyle/>
          <a:p>
            <a:pPr>
              <a:defRPr sz="3200">
                <a:solidFill>
                  <a:srgbClr val="FFFFFF"/>
                </a:solidFill>
              </a:defRPr>
            </a:pPr>
            <a:endParaRPr sz="1600"/>
          </a:p>
        </p:txBody>
      </p:sp>
      <p:sp>
        <p:nvSpPr>
          <p:cNvPr id="2282" name="Shape 2282"/>
          <p:cNvSpPr/>
          <p:nvPr/>
        </p:nvSpPr>
        <p:spPr>
          <a:xfrm>
            <a:off x="6598922" y="2892680"/>
            <a:ext cx="810553" cy="339753"/>
          </a:xfrm>
          <a:prstGeom prst="roundRect">
            <a:avLst>
              <a:gd name="adj" fmla="val 19783"/>
            </a:avLst>
          </a:prstGeom>
          <a:solidFill>
            <a:schemeClr val="accent3">
              <a:satOff val="18648"/>
              <a:lumOff val="5971"/>
              <a:alpha val="72440"/>
            </a:schemeClr>
          </a:solidFill>
          <a:ln w="12700">
            <a:miter lim="400000"/>
          </a:ln>
        </p:spPr>
        <p:txBody>
          <a:bodyPr lIns="35709" tIns="35709" rIns="35709" bIns="35709" anchor="ctr"/>
          <a:lstStyle/>
          <a:p>
            <a:pPr>
              <a:defRPr sz="3200">
                <a:solidFill>
                  <a:srgbClr val="FFFFFF"/>
                </a:solidFill>
              </a:defRPr>
            </a:pPr>
            <a:endParaRPr sz="1600"/>
          </a:p>
        </p:txBody>
      </p:sp>
      <p:sp>
        <p:nvSpPr>
          <p:cNvPr id="2283" name="Shape 2283"/>
          <p:cNvSpPr/>
          <p:nvPr/>
        </p:nvSpPr>
        <p:spPr>
          <a:xfrm>
            <a:off x="5070157" y="3076051"/>
            <a:ext cx="848925" cy="480777"/>
          </a:xfrm>
          <a:prstGeom prst="roundRect">
            <a:avLst>
              <a:gd name="adj" fmla="val 13980"/>
            </a:avLst>
          </a:prstGeom>
          <a:solidFill>
            <a:schemeClr val="accent2">
              <a:hueOff val="-2473793"/>
              <a:satOff val="-50209"/>
              <a:lumOff val="23543"/>
            </a:schemeClr>
          </a:solidFill>
          <a:ln w="12700">
            <a:miter lim="400000"/>
          </a:ln>
        </p:spPr>
        <p:txBody>
          <a:bodyPr lIns="35709" tIns="35709" rIns="35709" bIns="35709" anchor="ctr"/>
          <a:lstStyle/>
          <a:p>
            <a:pPr>
              <a:defRPr sz="3200">
                <a:solidFill>
                  <a:srgbClr val="FFFFFF"/>
                </a:solidFill>
              </a:defRPr>
            </a:pPr>
            <a:endParaRPr sz="1600"/>
          </a:p>
        </p:txBody>
      </p:sp>
      <p:sp>
        <p:nvSpPr>
          <p:cNvPr id="2284" name="Shape 2284"/>
          <p:cNvSpPr>
            <a:spLocks noGrp="1"/>
          </p:cNvSpPr>
          <p:nvPr>
            <p:ph type="title"/>
          </p:nvPr>
        </p:nvSpPr>
        <p:spPr>
          <a:prstGeom prst="rect">
            <a:avLst/>
          </a:prstGeom>
        </p:spPr>
        <p:txBody>
          <a:bodyPr/>
          <a:lstStyle/>
          <a:p>
            <a:r>
              <a:t>Scan-to-mesh distance</a:t>
            </a:r>
          </a:p>
        </p:txBody>
      </p:sp>
      <p:sp>
        <p:nvSpPr>
          <p:cNvPr id="2" name="Slide Number Placeholder 1">
            <a:extLst>
              <a:ext uri="{FF2B5EF4-FFF2-40B4-BE49-F238E27FC236}">
                <a16:creationId xmlns:a16="http://schemas.microsoft.com/office/drawing/2014/main" id="{B155D905-BEDF-404E-97FC-4FFC6CFF2AA8}"/>
              </a:ext>
            </a:extLst>
          </p:cNvPr>
          <p:cNvSpPr>
            <a:spLocks noGrp="1"/>
          </p:cNvSpPr>
          <p:nvPr>
            <p:ph type="sldNum" sz="quarter" idx="12"/>
          </p:nvPr>
        </p:nvSpPr>
        <p:spPr/>
        <p:txBody>
          <a:bodyPr/>
          <a:lstStyle/>
          <a:p>
            <a:fld id="{86CB4B4D-7CA3-9044-876B-883B54F8677D}" type="slidenum">
              <a:rPr lang="de-DE" smtClean="0"/>
              <a:t>53</a:t>
            </a:fld>
            <a:endParaRPr lang="de-DE"/>
          </a:p>
        </p:txBody>
      </p:sp>
      <p:pic>
        <p:nvPicPr>
          <p:cNvPr id="2285" name="pasted-image.pdf"/>
          <p:cNvPicPr>
            <a:picLocks noChangeAspect="1"/>
          </p:cNvPicPr>
          <p:nvPr/>
        </p:nvPicPr>
        <p:blipFill>
          <a:blip r:embed="rId3"/>
          <a:stretch>
            <a:fillRect/>
          </a:stretch>
        </p:blipFill>
        <p:spPr>
          <a:xfrm>
            <a:off x="2520778" y="2222461"/>
            <a:ext cx="6606100" cy="2413078"/>
          </a:xfrm>
          <a:prstGeom prst="rect">
            <a:avLst/>
          </a:prstGeom>
          <a:ln w="12700">
            <a:miter lim="400000"/>
          </a:ln>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9" name="Shape 2289"/>
          <p:cNvSpPr/>
          <p:nvPr/>
        </p:nvSpPr>
        <p:spPr>
          <a:xfrm>
            <a:off x="5873310" y="2528606"/>
            <a:ext cx="442204" cy="480777"/>
          </a:xfrm>
          <a:prstGeom prst="roundRect">
            <a:avLst>
              <a:gd name="adj" fmla="val 15200"/>
            </a:avLst>
          </a:prstGeom>
          <a:solidFill>
            <a:schemeClr val="accent4">
              <a:hueOff val="384618"/>
              <a:satOff val="3869"/>
              <a:lumOff val="5802"/>
            </a:schemeClr>
          </a:solidFill>
          <a:ln w="12700">
            <a:miter lim="400000"/>
          </a:ln>
        </p:spPr>
        <p:txBody>
          <a:bodyPr lIns="35709" tIns="35709" rIns="35709" bIns="35709" anchor="ctr"/>
          <a:lstStyle/>
          <a:p>
            <a:pPr>
              <a:defRPr sz="3200">
                <a:solidFill>
                  <a:srgbClr val="FFFFFF"/>
                </a:solidFill>
              </a:defRPr>
            </a:pPr>
            <a:endParaRPr sz="1600"/>
          </a:p>
        </p:txBody>
      </p:sp>
      <p:sp>
        <p:nvSpPr>
          <p:cNvPr id="2290" name="Shape 2290"/>
          <p:cNvSpPr/>
          <p:nvPr/>
        </p:nvSpPr>
        <p:spPr>
          <a:xfrm>
            <a:off x="6564305" y="2290072"/>
            <a:ext cx="2348103" cy="957845"/>
          </a:xfrm>
          <a:prstGeom prst="roundRect">
            <a:avLst>
              <a:gd name="adj" fmla="val 13980"/>
            </a:avLst>
          </a:prstGeom>
          <a:solidFill>
            <a:schemeClr val="accent1">
              <a:satOff val="-3355"/>
              <a:lumOff val="26614"/>
            </a:schemeClr>
          </a:solidFill>
          <a:ln w="12700">
            <a:miter lim="400000"/>
          </a:ln>
        </p:spPr>
        <p:txBody>
          <a:bodyPr lIns="35709" tIns="35709" rIns="35709" bIns="35709" anchor="ctr"/>
          <a:lstStyle/>
          <a:p>
            <a:pPr>
              <a:defRPr sz="3200">
                <a:solidFill>
                  <a:srgbClr val="FFFFFF"/>
                </a:solidFill>
              </a:defRPr>
            </a:pPr>
            <a:endParaRPr sz="1600"/>
          </a:p>
        </p:txBody>
      </p:sp>
      <p:sp>
        <p:nvSpPr>
          <p:cNvPr id="2291" name="Shape 2291"/>
          <p:cNvSpPr/>
          <p:nvPr/>
        </p:nvSpPr>
        <p:spPr>
          <a:xfrm>
            <a:off x="6598922" y="2892680"/>
            <a:ext cx="810553" cy="339753"/>
          </a:xfrm>
          <a:prstGeom prst="roundRect">
            <a:avLst>
              <a:gd name="adj" fmla="val 19783"/>
            </a:avLst>
          </a:prstGeom>
          <a:solidFill>
            <a:schemeClr val="accent3">
              <a:satOff val="18648"/>
              <a:lumOff val="5971"/>
              <a:alpha val="72440"/>
            </a:schemeClr>
          </a:solidFill>
          <a:ln w="12700">
            <a:miter lim="400000"/>
          </a:ln>
        </p:spPr>
        <p:txBody>
          <a:bodyPr lIns="35709" tIns="35709" rIns="35709" bIns="35709" anchor="ctr"/>
          <a:lstStyle/>
          <a:p>
            <a:pPr>
              <a:defRPr sz="3200">
                <a:solidFill>
                  <a:srgbClr val="FFFFFF"/>
                </a:solidFill>
              </a:defRPr>
            </a:pPr>
            <a:endParaRPr sz="1600"/>
          </a:p>
        </p:txBody>
      </p:sp>
      <p:sp>
        <p:nvSpPr>
          <p:cNvPr id="2292" name="Shape 2292"/>
          <p:cNvSpPr/>
          <p:nvPr/>
        </p:nvSpPr>
        <p:spPr>
          <a:xfrm>
            <a:off x="5070157" y="3076051"/>
            <a:ext cx="848925" cy="480777"/>
          </a:xfrm>
          <a:prstGeom prst="roundRect">
            <a:avLst>
              <a:gd name="adj" fmla="val 13980"/>
            </a:avLst>
          </a:prstGeom>
          <a:solidFill>
            <a:schemeClr val="accent2">
              <a:hueOff val="-2473793"/>
              <a:satOff val="-50209"/>
              <a:lumOff val="23543"/>
            </a:schemeClr>
          </a:solidFill>
          <a:ln w="12700">
            <a:miter lim="400000"/>
          </a:ln>
        </p:spPr>
        <p:txBody>
          <a:bodyPr lIns="35709" tIns="35709" rIns="35709" bIns="35709" anchor="ctr"/>
          <a:lstStyle/>
          <a:p>
            <a:pPr>
              <a:defRPr sz="3200">
                <a:solidFill>
                  <a:srgbClr val="FFFFFF"/>
                </a:solidFill>
              </a:defRPr>
            </a:pPr>
            <a:endParaRPr sz="1600"/>
          </a:p>
        </p:txBody>
      </p:sp>
      <p:sp>
        <p:nvSpPr>
          <p:cNvPr id="2293" name="Shape 2293"/>
          <p:cNvSpPr>
            <a:spLocks noGrp="1"/>
          </p:cNvSpPr>
          <p:nvPr>
            <p:ph type="title"/>
          </p:nvPr>
        </p:nvSpPr>
        <p:spPr>
          <a:prstGeom prst="rect">
            <a:avLst/>
          </a:prstGeom>
        </p:spPr>
        <p:txBody>
          <a:bodyPr/>
          <a:lstStyle/>
          <a:p>
            <a:r>
              <a:t>Scan-to-mesh distance</a:t>
            </a:r>
          </a:p>
        </p:txBody>
      </p:sp>
      <p:sp>
        <p:nvSpPr>
          <p:cNvPr id="2" name="Slide Number Placeholder 1">
            <a:extLst>
              <a:ext uri="{FF2B5EF4-FFF2-40B4-BE49-F238E27FC236}">
                <a16:creationId xmlns:a16="http://schemas.microsoft.com/office/drawing/2014/main" id="{62C61233-6211-5143-AD93-58D8B9644FB3}"/>
              </a:ext>
            </a:extLst>
          </p:cNvPr>
          <p:cNvSpPr>
            <a:spLocks noGrp="1"/>
          </p:cNvSpPr>
          <p:nvPr>
            <p:ph type="sldNum" sz="quarter" idx="12"/>
          </p:nvPr>
        </p:nvSpPr>
        <p:spPr/>
        <p:txBody>
          <a:bodyPr/>
          <a:lstStyle/>
          <a:p>
            <a:fld id="{86CB4B4D-7CA3-9044-876B-883B54F8677D}" type="slidenum">
              <a:rPr lang="de-DE" smtClean="0"/>
              <a:t>54</a:t>
            </a:fld>
            <a:endParaRPr lang="de-DE"/>
          </a:p>
        </p:txBody>
      </p:sp>
      <p:pic>
        <p:nvPicPr>
          <p:cNvPr id="2294" name="pasted-image.pdf"/>
          <p:cNvPicPr>
            <a:picLocks noChangeAspect="1"/>
          </p:cNvPicPr>
          <p:nvPr/>
        </p:nvPicPr>
        <p:blipFill>
          <a:blip r:embed="rId3"/>
          <a:stretch>
            <a:fillRect/>
          </a:stretch>
        </p:blipFill>
        <p:spPr>
          <a:xfrm>
            <a:off x="2520778" y="2222461"/>
            <a:ext cx="6606100" cy="2413078"/>
          </a:xfrm>
          <a:prstGeom prst="rect">
            <a:avLst/>
          </a:prstGeom>
          <a:ln w="12700">
            <a:miter lim="400000"/>
          </a:ln>
        </p:spPr>
      </p:pic>
      <p:grpSp>
        <p:nvGrpSpPr>
          <p:cNvPr id="2299" name="Group 2299"/>
          <p:cNvGrpSpPr/>
          <p:nvPr/>
        </p:nvGrpSpPr>
        <p:grpSpPr>
          <a:xfrm>
            <a:off x="6842235" y="3634628"/>
            <a:ext cx="3441053" cy="2117571"/>
            <a:chOff x="0" y="0"/>
            <a:chExt cx="6883897" cy="4236244"/>
          </a:xfrm>
        </p:grpSpPr>
        <p:pic>
          <p:nvPicPr>
            <p:cNvPr id="2295" name="save.pdf"/>
            <p:cNvPicPr>
              <a:picLocks noChangeAspect="1"/>
            </p:cNvPicPr>
            <p:nvPr/>
          </p:nvPicPr>
          <p:blipFill>
            <a:blip r:embed="rId4"/>
            <a:stretch>
              <a:fillRect/>
            </a:stretch>
          </p:blipFill>
          <p:spPr>
            <a:xfrm>
              <a:off x="0" y="0"/>
              <a:ext cx="6883898" cy="4236245"/>
            </a:xfrm>
            <a:prstGeom prst="rect">
              <a:avLst/>
            </a:prstGeom>
            <a:ln w="25400" cap="flat">
              <a:solidFill>
                <a:schemeClr val="accent4">
                  <a:hueOff val="384618"/>
                  <a:satOff val="3869"/>
                  <a:lumOff val="5802"/>
                </a:schemeClr>
              </a:solidFill>
              <a:prstDash val="solid"/>
              <a:miter lim="400000"/>
            </a:ln>
            <a:effectLst/>
          </p:spPr>
        </p:pic>
        <p:pic>
          <p:nvPicPr>
            <p:cNvPr id="2296" name="pasted-image.pdf"/>
            <p:cNvPicPr>
              <a:picLocks noChangeAspect="1"/>
            </p:cNvPicPr>
            <p:nvPr/>
          </p:nvPicPr>
          <p:blipFill>
            <a:blip r:embed="rId5">
              <a:alphaModFix amt="71645"/>
            </a:blip>
            <a:srcRect/>
            <a:stretch>
              <a:fillRect/>
            </a:stretch>
          </p:blipFill>
          <p:spPr>
            <a:xfrm>
              <a:off x="2583897" y="63387"/>
              <a:ext cx="851680" cy="500194"/>
            </a:xfrm>
            <a:prstGeom prst="rect">
              <a:avLst/>
            </a:prstGeom>
            <a:ln w="12700" cap="flat">
              <a:noFill/>
              <a:miter lim="400000"/>
            </a:ln>
            <a:effectLst/>
          </p:spPr>
        </p:pic>
        <p:pic>
          <p:nvPicPr>
            <p:cNvPr id="2297" name="pasted-image.pdf"/>
            <p:cNvPicPr>
              <a:picLocks noChangeAspect="1"/>
            </p:cNvPicPr>
            <p:nvPr/>
          </p:nvPicPr>
          <p:blipFill>
            <a:blip r:embed="rId6">
              <a:alphaModFix amt="72000"/>
            </a:blip>
            <a:stretch>
              <a:fillRect/>
            </a:stretch>
          </p:blipFill>
          <p:spPr>
            <a:xfrm>
              <a:off x="6512959" y="3694836"/>
              <a:ext cx="339329" cy="303610"/>
            </a:xfrm>
            <a:prstGeom prst="rect">
              <a:avLst/>
            </a:prstGeom>
            <a:ln w="12700" cap="flat">
              <a:noFill/>
              <a:miter lim="400000"/>
            </a:ln>
            <a:effectLst/>
          </p:spPr>
        </p:pic>
        <p:pic>
          <p:nvPicPr>
            <p:cNvPr id="2298" name="pasted-image.pdf"/>
            <p:cNvPicPr>
              <a:picLocks noChangeAspect="1"/>
            </p:cNvPicPr>
            <p:nvPr/>
          </p:nvPicPr>
          <p:blipFill>
            <a:blip r:embed="rId7">
              <a:alphaModFix amt="70000"/>
            </a:blip>
            <a:stretch>
              <a:fillRect/>
            </a:stretch>
          </p:blipFill>
          <p:spPr>
            <a:xfrm>
              <a:off x="171068" y="3425770"/>
              <a:ext cx="992748" cy="303665"/>
            </a:xfrm>
            <a:prstGeom prst="rect">
              <a:avLst/>
            </a:prstGeom>
            <a:ln w="12700" cap="flat">
              <a:noFill/>
              <a:miter lim="400000"/>
            </a:ln>
            <a:effectLst/>
          </p:spPr>
        </p:pic>
      </p:gr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3" name="Shape 2303"/>
          <p:cNvSpPr/>
          <p:nvPr/>
        </p:nvSpPr>
        <p:spPr>
          <a:xfrm>
            <a:off x="7001127" y="2870865"/>
            <a:ext cx="402453" cy="371549"/>
          </a:xfrm>
          <a:prstGeom prst="roundRect">
            <a:avLst>
              <a:gd name="adj" fmla="val 32533"/>
            </a:avLst>
          </a:prstGeom>
          <a:solidFill>
            <a:srgbClr val="E384D3"/>
          </a:solidFill>
          <a:ln w="12700">
            <a:miter lim="400000"/>
          </a:ln>
        </p:spPr>
        <p:txBody>
          <a:bodyPr lIns="35709" tIns="35709" rIns="35709" bIns="35709" anchor="ctr"/>
          <a:lstStyle/>
          <a:p>
            <a:pPr>
              <a:defRPr sz="3200">
                <a:solidFill>
                  <a:srgbClr val="FFFFFF"/>
                </a:solidFill>
              </a:defRPr>
            </a:pPr>
            <a:endParaRPr sz="1600"/>
          </a:p>
        </p:txBody>
      </p:sp>
      <p:sp>
        <p:nvSpPr>
          <p:cNvPr id="2304" name="Shape 2304"/>
          <p:cNvSpPr>
            <a:spLocks noGrp="1"/>
          </p:cNvSpPr>
          <p:nvPr>
            <p:ph type="title"/>
          </p:nvPr>
        </p:nvSpPr>
        <p:spPr>
          <a:prstGeom prst="rect">
            <a:avLst/>
          </a:prstGeom>
        </p:spPr>
        <p:txBody>
          <a:bodyPr/>
          <a:lstStyle/>
          <a:p>
            <a:r>
              <a:t>Scan-to-mesh distance</a:t>
            </a:r>
          </a:p>
        </p:txBody>
      </p:sp>
      <p:sp>
        <p:nvSpPr>
          <p:cNvPr id="2" name="Slide Number Placeholder 1">
            <a:extLst>
              <a:ext uri="{FF2B5EF4-FFF2-40B4-BE49-F238E27FC236}">
                <a16:creationId xmlns:a16="http://schemas.microsoft.com/office/drawing/2014/main" id="{41823DDC-32E8-7248-ADEA-A151CB246180}"/>
              </a:ext>
            </a:extLst>
          </p:cNvPr>
          <p:cNvSpPr>
            <a:spLocks noGrp="1"/>
          </p:cNvSpPr>
          <p:nvPr>
            <p:ph type="sldNum" sz="quarter" idx="12"/>
          </p:nvPr>
        </p:nvSpPr>
        <p:spPr/>
        <p:txBody>
          <a:bodyPr/>
          <a:lstStyle/>
          <a:p>
            <a:fld id="{86CB4B4D-7CA3-9044-876B-883B54F8677D}" type="slidenum">
              <a:rPr lang="de-DE" smtClean="0"/>
              <a:t>55</a:t>
            </a:fld>
            <a:endParaRPr lang="de-DE"/>
          </a:p>
        </p:txBody>
      </p:sp>
      <p:pic>
        <p:nvPicPr>
          <p:cNvPr id="2305" name="pasted-image.pdf"/>
          <p:cNvPicPr>
            <a:picLocks noChangeAspect="1"/>
          </p:cNvPicPr>
          <p:nvPr/>
        </p:nvPicPr>
        <p:blipFill>
          <a:blip r:embed="rId3"/>
          <a:stretch>
            <a:fillRect/>
          </a:stretch>
        </p:blipFill>
        <p:spPr>
          <a:xfrm>
            <a:off x="2520778" y="2222461"/>
            <a:ext cx="6606100" cy="2413078"/>
          </a:xfrm>
          <a:prstGeom prst="rect">
            <a:avLst/>
          </a:prstGeom>
          <a:ln w="12700">
            <a:miter lim="400000"/>
          </a:ln>
        </p:spPr>
      </p:pic>
      <p:sp>
        <p:nvSpPr>
          <p:cNvPr id="2306" name="Shape 2306"/>
          <p:cNvSpPr/>
          <p:nvPr/>
        </p:nvSpPr>
        <p:spPr>
          <a:xfrm flipV="1">
            <a:off x="7202354" y="3201353"/>
            <a:ext cx="0" cy="839048"/>
          </a:xfrm>
          <a:prstGeom prst="line">
            <a:avLst/>
          </a:prstGeom>
          <a:ln w="114300">
            <a:solidFill>
              <a:srgbClr val="E383D2"/>
            </a:solidFill>
            <a:miter lim="400000"/>
            <a:headEnd type="triangle"/>
          </a:ln>
        </p:spPr>
        <p:txBody>
          <a:bodyPr lIns="35709" tIns="35709" rIns="35709" bIns="35709" anchor="ctr"/>
          <a:lstStyle/>
          <a:p>
            <a:pPr>
              <a:defRPr sz="3200"/>
            </a:pPr>
            <a:endParaRPr sz="1600"/>
          </a:p>
        </p:txBody>
      </p:sp>
      <p:sp>
        <p:nvSpPr>
          <p:cNvPr id="2307" name="Shape 2307"/>
          <p:cNvSpPr/>
          <p:nvPr/>
        </p:nvSpPr>
        <p:spPr>
          <a:xfrm>
            <a:off x="6967568" y="3913113"/>
            <a:ext cx="3385523" cy="441447"/>
          </a:xfrm>
          <a:prstGeom prst="rect">
            <a:avLst/>
          </a:prstGeom>
          <a:ln w="12700">
            <a:miter lim="400000"/>
          </a:ln>
          <a:extLst>
            <a:ext uri="{C572A759-6A51-4108-AA02-DFA0A04FC94B}">
              <ma14:wrappingTextBoxFlag xmlns="" xmlns:ma14="http://schemas.microsoft.com/office/mac/drawingml/2011/main" val="1"/>
            </a:ext>
          </a:extLst>
        </p:spPr>
        <p:txBody>
          <a:bodyPr wrap="none" lIns="35709" tIns="35709" rIns="35709" bIns="35709" anchor="ctr">
            <a:spAutoFit/>
          </a:bodyPr>
          <a:lstStyle>
            <a:lvl1pPr>
              <a:defRPr sz="4200" b="1">
                <a:solidFill>
                  <a:srgbClr val="E383D2"/>
                </a:solidFill>
                <a:latin typeface="Helvetica"/>
                <a:ea typeface="Helvetica"/>
                <a:cs typeface="Helvetica"/>
                <a:sym typeface="Helvetica"/>
              </a:defRPr>
            </a:lvl1pPr>
          </a:lstStyle>
          <a:p>
            <a:r>
              <a:rPr sz="2400" b="0" dirty="0">
                <a:latin typeface="Calibri" panose="020F0502020204030204" pitchFamily="34" charset="0"/>
                <a:cs typeface="Calibri" panose="020F0502020204030204" pitchFamily="34" charset="0"/>
              </a:rPr>
              <a:t>point-to-surface distance!</a:t>
            </a: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1" name="Group"/>
          <p:cNvGrpSpPr/>
          <p:nvPr/>
        </p:nvGrpSpPr>
        <p:grpSpPr>
          <a:xfrm>
            <a:off x="2844369" y="2593148"/>
            <a:ext cx="5649040" cy="2678442"/>
            <a:chOff x="233978" y="545676"/>
            <a:chExt cx="11301020" cy="5358279"/>
          </a:xfrm>
        </p:grpSpPr>
        <p:sp>
          <p:nvSpPr>
            <p:cNvPr id="583" name="Triangle"/>
            <p:cNvSpPr/>
            <p:nvPr/>
          </p:nvSpPr>
          <p:spPr>
            <a:xfrm>
              <a:off x="351453" y="744479"/>
              <a:ext cx="10965222" cy="50126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hueOff val="-2473793"/>
                <a:satOff val="-50209"/>
                <a:lumOff val="23543"/>
                <a:alpha val="50000"/>
              </a:schemeClr>
            </a:solidFill>
            <a:ln w="12700" cap="flat">
              <a:noFill/>
              <a:miter lim="400000"/>
            </a:ln>
            <a:effectLst/>
          </p:spPr>
          <p:txBody>
            <a:bodyPr wrap="square" lIns="35709" tIns="35709" rIns="35709" bIns="35709" numCol="1" anchor="ctr">
              <a:noAutofit/>
            </a:bodyPr>
            <a:lstStyle/>
            <a:p>
              <a:pPr marL="0" marR="0" lvl="0" indent="0" algn="ctr" defTabSz="41068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Calibri" panose="020F0502020204030204"/>
                <a:ea typeface="+mn-ea"/>
                <a:cs typeface="+mn-cs"/>
                <a:sym typeface="Helvetica Light"/>
              </a:endParaRPr>
            </a:p>
          </p:txBody>
        </p:sp>
        <p:sp>
          <p:nvSpPr>
            <p:cNvPr id="584" name="Circle"/>
            <p:cNvSpPr/>
            <p:nvPr/>
          </p:nvSpPr>
          <p:spPr>
            <a:xfrm>
              <a:off x="11159224" y="5528181"/>
              <a:ext cx="375774" cy="375774"/>
            </a:xfrm>
            <a:prstGeom prst="ellipse">
              <a:avLst/>
            </a:prstGeom>
            <a:solidFill>
              <a:schemeClr val="accent1">
                <a:hueOff val="273562"/>
                <a:satOff val="2937"/>
                <a:lumOff val="-22233"/>
              </a:schemeClr>
            </a:solidFill>
            <a:ln w="12700" cap="flat">
              <a:noFill/>
              <a:miter lim="400000"/>
            </a:ln>
            <a:effectLst/>
          </p:spPr>
          <p:txBody>
            <a:bodyPr wrap="square" lIns="35709" tIns="35709" rIns="35709" bIns="35709" numCol="1" anchor="ctr">
              <a:noAutofit/>
            </a:bodyPr>
            <a:lstStyle/>
            <a:p>
              <a:pPr marL="0" marR="0" lvl="0" indent="0" algn="ctr" defTabSz="41068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Calibri" panose="020F0502020204030204"/>
                <a:ea typeface="+mn-ea"/>
                <a:cs typeface="+mn-cs"/>
                <a:sym typeface="Helvetica Light"/>
              </a:endParaRPr>
            </a:p>
          </p:txBody>
        </p:sp>
        <p:sp>
          <p:nvSpPr>
            <p:cNvPr id="585" name="Circle"/>
            <p:cNvSpPr/>
            <p:nvPr/>
          </p:nvSpPr>
          <p:spPr>
            <a:xfrm>
              <a:off x="5667231" y="545676"/>
              <a:ext cx="375775" cy="375775"/>
            </a:xfrm>
            <a:prstGeom prst="ellipse">
              <a:avLst/>
            </a:prstGeom>
            <a:solidFill>
              <a:schemeClr val="accent1">
                <a:hueOff val="273562"/>
                <a:satOff val="2937"/>
                <a:lumOff val="-22233"/>
              </a:schemeClr>
            </a:solidFill>
            <a:ln w="12700" cap="flat">
              <a:noFill/>
              <a:miter lim="400000"/>
            </a:ln>
            <a:effectLst/>
          </p:spPr>
          <p:txBody>
            <a:bodyPr wrap="square" lIns="35709" tIns="35709" rIns="35709" bIns="35709" numCol="1" anchor="ctr">
              <a:noAutofit/>
            </a:bodyPr>
            <a:lstStyle/>
            <a:p>
              <a:pPr marL="0" marR="0" lvl="0" indent="0" algn="ctr" defTabSz="41068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Calibri" panose="020F0502020204030204"/>
                <a:ea typeface="+mn-ea"/>
                <a:cs typeface="+mn-cs"/>
                <a:sym typeface="Helvetica Light"/>
              </a:endParaRPr>
            </a:p>
          </p:txBody>
        </p:sp>
        <p:sp>
          <p:nvSpPr>
            <p:cNvPr id="586" name="Circle"/>
            <p:cNvSpPr/>
            <p:nvPr/>
          </p:nvSpPr>
          <p:spPr>
            <a:xfrm>
              <a:off x="233978" y="5528181"/>
              <a:ext cx="375774" cy="375774"/>
            </a:xfrm>
            <a:prstGeom prst="ellipse">
              <a:avLst/>
            </a:prstGeom>
            <a:solidFill>
              <a:schemeClr val="accent1">
                <a:hueOff val="273562"/>
                <a:satOff val="2937"/>
                <a:lumOff val="-22233"/>
              </a:schemeClr>
            </a:solidFill>
            <a:ln w="12700" cap="flat">
              <a:noFill/>
              <a:miter lim="400000"/>
            </a:ln>
            <a:effectLst/>
          </p:spPr>
          <p:txBody>
            <a:bodyPr wrap="square" lIns="35709" tIns="35709" rIns="35709" bIns="35709" numCol="1" anchor="ctr">
              <a:noAutofit/>
            </a:bodyPr>
            <a:lstStyle/>
            <a:p>
              <a:pPr marL="0" marR="0" lvl="0" indent="0" algn="ctr" defTabSz="41068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Calibri" panose="020F0502020204030204"/>
                <a:ea typeface="+mn-ea"/>
                <a:cs typeface="+mn-cs"/>
                <a:sym typeface="Helvetica Light"/>
              </a:endParaRPr>
            </a:p>
          </p:txBody>
        </p:sp>
      </p:grpSp>
      <p:sp>
        <p:nvSpPr>
          <p:cNvPr id="592" name="A much better objective: Point-to-surface distance"/>
          <p:cNvSpPr txBox="1">
            <a:spLocks noGrp="1"/>
          </p:cNvSpPr>
          <p:nvPr>
            <p:ph type="title"/>
          </p:nvPr>
        </p:nvSpPr>
        <p:spPr>
          <a:prstGeom prst="rect">
            <a:avLst/>
          </a:prstGeom>
        </p:spPr>
        <p:txBody>
          <a:bodyPr>
            <a:normAutofit/>
          </a:bodyPr>
          <a:lstStyle>
            <a:lvl1pPr defTabSz="460057">
              <a:defRPr sz="6272"/>
            </a:lvl1pPr>
          </a:lstStyle>
          <a:p>
            <a:r>
              <a:rPr sz="4400" dirty="0"/>
              <a:t>A much better objective: Point-to-surface distance</a:t>
            </a:r>
          </a:p>
        </p:txBody>
      </p:sp>
      <p:sp>
        <p:nvSpPr>
          <p:cNvPr id="593"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410683"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prstClr val="black">
                    <a:tint val="75000"/>
                  </a:prstClr>
                </a:solidFill>
                <a:effectLst/>
                <a:uLnTx/>
                <a:uFillTx/>
                <a:latin typeface="Calibri" panose="020F0502020204030204"/>
                <a:ea typeface="+mn-ea"/>
                <a:cs typeface="+mn-cs"/>
                <a:sym typeface="Helvetica Light"/>
              </a:rPr>
              <a:pPr marL="0" marR="0" lvl="0" indent="0" algn="r" defTabSz="410683" rtl="0" eaLnBrk="1" fontAlgn="auto" latinLnBrk="0" hangingPunct="0">
                <a:lnSpc>
                  <a:spcPct val="100000"/>
                </a:lnSpc>
                <a:spcBef>
                  <a:spcPts val="0"/>
                </a:spcBef>
                <a:spcAft>
                  <a:spcPts val="0"/>
                </a:spcAft>
                <a:buClrTx/>
                <a:buSzTx/>
                <a:buFontTx/>
                <a:buNone/>
                <a:tabLst/>
                <a:defRPr/>
              </a:pPr>
              <a:t>56</a:t>
            </a:fld>
            <a:endParaRPr kumimoji="0" sz="1200" b="0" i="0" u="none" strike="noStrike" kern="0" cap="none" spc="0" normalizeH="0" baseline="0" noProof="0">
              <a:ln>
                <a:noFill/>
              </a:ln>
              <a:solidFill>
                <a:prstClr val="black">
                  <a:tint val="75000"/>
                </a:prstClr>
              </a:solidFill>
              <a:effectLst/>
              <a:uLnTx/>
              <a:uFillTx/>
              <a:latin typeface="Calibri" panose="020F0502020204030204"/>
              <a:ea typeface="+mn-ea"/>
              <a:cs typeface="+mn-cs"/>
              <a:sym typeface="Helvetica Light"/>
            </a:endParaRPr>
          </a:p>
        </p:txBody>
      </p:sp>
      <p:pic>
        <p:nvPicPr>
          <p:cNvPr id="5" name="Picture 4">
            <a:extLst>
              <a:ext uri="{FF2B5EF4-FFF2-40B4-BE49-F238E27FC236}">
                <a16:creationId xmlns:a16="http://schemas.microsoft.com/office/drawing/2014/main" id="{8D5DCDF8-A462-B14F-9219-5DEFD1067F0D}"/>
              </a:ext>
            </a:extLst>
          </p:cNvPr>
          <p:cNvPicPr>
            <a:picLocks noChangeAspect="1"/>
          </p:cNvPicPr>
          <p:nvPr/>
        </p:nvPicPr>
        <p:blipFill>
          <a:blip r:embed="rId3"/>
          <a:stretch>
            <a:fillRect/>
          </a:stretch>
        </p:blipFill>
        <p:spPr>
          <a:xfrm>
            <a:off x="5878218" y="2397349"/>
            <a:ext cx="952500" cy="279400"/>
          </a:xfrm>
          <a:prstGeom prst="rect">
            <a:avLst/>
          </a:prstGeom>
        </p:spPr>
      </p:pic>
      <p:pic>
        <p:nvPicPr>
          <p:cNvPr id="6" name="Picture 5">
            <a:extLst>
              <a:ext uri="{FF2B5EF4-FFF2-40B4-BE49-F238E27FC236}">
                <a16:creationId xmlns:a16="http://schemas.microsoft.com/office/drawing/2014/main" id="{9A472606-6175-8044-832F-C999CF6C1BD6}"/>
              </a:ext>
            </a:extLst>
          </p:cNvPr>
          <p:cNvPicPr>
            <a:picLocks noChangeAspect="1"/>
          </p:cNvPicPr>
          <p:nvPr/>
        </p:nvPicPr>
        <p:blipFill>
          <a:blip r:embed="rId4"/>
          <a:stretch>
            <a:fillRect/>
          </a:stretch>
        </p:blipFill>
        <p:spPr>
          <a:xfrm>
            <a:off x="8608357" y="5409716"/>
            <a:ext cx="952500" cy="279400"/>
          </a:xfrm>
          <a:prstGeom prst="rect">
            <a:avLst/>
          </a:prstGeom>
        </p:spPr>
      </p:pic>
      <p:pic>
        <p:nvPicPr>
          <p:cNvPr id="7" name="Picture 6">
            <a:extLst>
              <a:ext uri="{FF2B5EF4-FFF2-40B4-BE49-F238E27FC236}">
                <a16:creationId xmlns:a16="http://schemas.microsoft.com/office/drawing/2014/main" id="{3865D3C1-83E8-7C4E-998C-7AB4DE1E3730}"/>
              </a:ext>
            </a:extLst>
          </p:cNvPr>
          <p:cNvPicPr>
            <a:picLocks noChangeAspect="1"/>
          </p:cNvPicPr>
          <p:nvPr/>
        </p:nvPicPr>
        <p:blipFill>
          <a:blip r:embed="rId5"/>
          <a:stretch>
            <a:fillRect/>
          </a:stretch>
        </p:blipFill>
        <p:spPr>
          <a:xfrm>
            <a:off x="2555957" y="5513321"/>
            <a:ext cx="952500" cy="279400"/>
          </a:xfrm>
          <a:prstGeom prst="rect">
            <a:avLst/>
          </a:prstGeom>
        </p:spPr>
      </p:pic>
    </p:spTree>
    <p:extLst>
      <p:ext uri="{BB962C8B-B14F-4D97-AF65-F5344CB8AC3E}">
        <p14:creationId xmlns:p14="http://schemas.microsoft.com/office/powerpoint/2010/main" val="26800540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Triangle"/>
          <p:cNvSpPr/>
          <p:nvPr/>
        </p:nvSpPr>
        <p:spPr>
          <a:xfrm>
            <a:off x="2903091" y="2692524"/>
            <a:ext cx="5481183" cy="25056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hueOff val="-2473793"/>
              <a:satOff val="-50209"/>
              <a:lumOff val="23543"/>
              <a:alpha val="50000"/>
            </a:schemeClr>
          </a:solidFill>
          <a:ln w="12700">
            <a:miter lim="400000"/>
          </a:ln>
        </p:spPr>
        <p:txBody>
          <a:bodyPr lIns="35709" tIns="35709" rIns="35709" bIns="35709" anchor="ctr"/>
          <a:lstStyle/>
          <a:p>
            <a:pPr marL="0" marR="0" lvl="0" indent="0" algn="ctr" defTabSz="41068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Calibri" panose="020F0502020204030204"/>
              <a:ea typeface="+mn-ea"/>
              <a:cs typeface="+mn-cs"/>
              <a:sym typeface="Helvetica Light"/>
            </a:endParaRPr>
          </a:p>
        </p:txBody>
      </p:sp>
      <p:sp>
        <p:nvSpPr>
          <p:cNvPr id="598" name="Circle"/>
          <p:cNvSpPr/>
          <p:nvPr/>
        </p:nvSpPr>
        <p:spPr>
          <a:xfrm>
            <a:off x="8305569" y="5083752"/>
            <a:ext cx="187838" cy="187838"/>
          </a:xfrm>
          <a:prstGeom prst="ellipse">
            <a:avLst/>
          </a:prstGeom>
          <a:solidFill>
            <a:schemeClr val="accent1">
              <a:hueOff val="273562"/>
              <a:satOff val="2937"/>
              <a:lumOff val="-22233"/>
            </a:schemeClr>
          </a:solidFill>
          <a:ln w="12700">
            <a:miter lim="400000"/>
          </a:ln>
        </p:spPr>
        <p:txBody>
          <a:bodyPr lIns="35709" tIns="35709" rIns="35709" bIns="35709" anchor="ctr"/>
          <a:lstStyle/>
          <a:p>
            <a:pPr marL="0" marR="0" lvl="0" indent="0" algn="ctr" defTabSz="41068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Calibri" panose="020F0502020204030204"/>
              <a:ea typeface="+mn-ea"/>
              <a:cs typeface="+mn-cs"/>
              <a:sym typeface="Helvetica Light"/>
            </a:endParaRPr>
          </a:p>
        </p:txBody>
      </p:sp>
      <p:sp>
        <p:nvSpPr>
          <p:cNvPr id="599" name="Circle"/>
          <p:cNvSpPr/>
          <p:nvPr/>
        </p:nvSpPr>
        <p:spPr>
          <a:xfrm>
            <a:off x="5560288" y="2593149"/>
            <a:ext cx="187838" cy="187838"/>
          </a:xfrm>
          <a:prstGeom prst="ellipse">
            <a:avLst/>
          </a:prstGeom>
          <a:solidFill>
            <a:schemeClr val="accent1">
              <a:hueOff val="273562"/>
              <a:satOff val="2937"/>
              <a:lumOff val="-22233"/>
            </a:schemeClr>
          </a:solidFill>
          <a:ln w="12700">
            <a:miter lim="400000"/>
          </a:ln>
        </p:spPr>
        <p:txBody>
          <a:bodyPr lIns="35709" tIns="35709" rIns="35709" bIns="35709" anchor="ctr"/>
          <a:lstStyle/>
          <a:p>
            <a:pPr marL="0" marR="0" lvl="0" indent="0" algn="ctr" defTabSz="41068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Calibri" panose="020F0502020204030204"/>
              <a:ea typeface="+mn-ea"/>
              <a:cs typeface="+mn-cs"/>
              <a:sym typeface="Helvetica Light"/>
            </a:endParaRPr>
          </a:p>
        </p:txBody>
      </p:sp>
      <p:sp>
        <p:nvSpPr>
          <p:cNvPr id="600" name="Circle"/>
          <p:cNvSpPr/>
          <p:nvPr/>
        </p:nvSpPr>
        <p:spPr>
          <a:xfrm>
            <a:off x="2844369" y="5083752"/>
            <a:ext cx="187838" cy="187838"/>
          </a:xfrm>
          <a:prstGeom prst="ellipse">
            <a:avLst/>
          </a:prstGeom>
          <a:solidFill>
            <a:schemeClr val="accent1">
              <a:hueOff val="273562"/>
              <a:satOff val="2937"/>
              <a:lumOff val="-22233"/>
            </a:schemeClr>
          </a:solidFill>
          <a:ln w="12700">
            <a:miter lim="400000"/>
          </a:ln>
        </p:spPr>
        <p:txBody>
          <a:bodyPr lIns="35709" tIns="35709" rIns="35709" bIns="35709" anchor="ctr"/>
          <a:lstStyle/>
          <a:p>
            <a:pPr marL="0" marR="0" lvl="0" indent="0" algn="ctr" defTabSz="41068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Calibri" panose="020F0502020204030204"/>
              <a:ea typeface="+mn-ea"/>
              <a:cs typeface="+mn-cs"/>
              <a:sym typeface="Helvetica Light"/>
            </a:endParaRPr>
          </a:p>
        </p:txBody>
      </p:sp>
      <p:sp>
        <p:nvSpPr>
          <p:cNvPr id="601" name="Line"/>
          <p:cNvSpPr/>
          <p:nvPr/>
        </p:nvSpPr>
        <p:spPr>
          <a:xfrm flipH="1" flipV="1">
            <a:off x="7638531" y="3304386"/>
            <a:ext cx="739585" cy="1809780"/>
          </a:xfrm>
          <a:prstGeom prst="line">
            <a:avLst/>
          </a:prstGeom>
          <a:ln w="63500">
            <a:solidFill>
              <a:srgbClr val="A7392F"/>
            </a:solidFill>
            <a:custDash>
              <a:ds d="200000" sp="200000"/>
            </a:custDash>
            <a:miter lim="400000"/>
          </a:ln>
        </p:spPr>
        <p:txBody>
          <a:bodyPr lIns="35709" tIns="35709" rIns="35709" bIns="35709" anchor="ctr"/>
          <a:lstStyle/>
          <a:p>
            <a:pPr marL="0" marR="0" lvl="0" indent="0" algn="ctr" defTabSz="41068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000000"/>
              </a:solidFill>
              <a:effectLst/>
              <a:uLnTx/>
              <a:uFillTx/>
              <a:latin typeface="Calibri" panose="020F0502020204030204"/>
              <a:ea typeface="+mn-ea"/>
              <a:cs typeface="+mn-cs"/>
              <a:sym typeface="Helvetica Light"/>
            </a:endParaRPr>
          </a:p>
        </p:txBody>
      </p:sp>
      <p:sp>
        <p:nvSpPr>
          <p:cNvPr id="602" name="Circle"/>
          <p:cNvSpPr/>
          <p:nvPr/>
        </p:nvSpPr>
        <p:spPr>
          <a:xfrm>
            <a:off x="7544612" y="3195181"/>
            <a:ext cx="187838" cy="187839"/>
          </a:xfrm>
          <a:prstGeom prst="ellipse">
            <a:avLst/>
          </a:prstGeom>
          <a:solidFill>
            <a:srgbClr val="A7392F"/>
          </a:solidFill>
          <a:ln w="12700">
            <a:miter lim="400000"/>
          </a:ln>
        </p:spPr>
        <p:txBody>
          <a:bodyPr lIns="35709" tIns="35709" rIns="35709" bIns="35709" anchor="ctr"/>
          <a:lstStyle/>
          <a:p>
            <a:pPr marL="0" marR="0" lvl="0" indent="0" algn="ctr" defTabSz="41068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Calibri" panose="020F0502020204030204"/>
              <a:ea typeface="+mn-ea"/>
              <a:cs typeface="+mn-cs"/>
              <a:sym typeface="Helvetica Light"/>
            </a:endParaRPr>
          </a:p>
        </p:txBody>
      </p:sp>
      <p:sp>
        <p:nvSpPr>
          <p:cNvPr id="603" name="Line"/>
          <p:cNvSpPr/>
          <p:nvPr/>
        </p:nvSpPr>
        <p:spPr>
          <a:xfrm flipV="1">
            <a:off x="7561955" y="3636206"/>
            <a:ext cx="892737" cy="892736"/>
          </a:xfrm>
          <a:prstGeom prst="line">
            <a:avLst/>
          </a:prstGeom>
          <a:ln w="279400">
            <a:solidFill>
              <a:srgbClr val="FF3207"/>
            </a:solidFill>
            <a:miter lim="400000"/>
          </a:ln>
        </p:spPr>
        <p:txBody>
          <a:bodyPr lIns="35709" tIns="35709" rIns="35709" bIns="35709" anchor="ctr"/>
          <a:lstStyle/>
          <a:p>
            <a:pPr marL="0" marR="0" lvl="0" indent="0" algn="ctr" defTabSz="41068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000000"/>
              </a:solidFill>
              <a:effectLst/>
              <a:uLnTx/>
              <a:uFillTx/>
              <a:latin typeface="Calibri" panose="020F0502020204030204"/>
              <a:ea typeface="+mn-ea"/>
              <a:cs typeface="+mn-cs"/>
              <a:sym typeface="Helvetica Light"/>
            </a:endParaRPr>
          </a:p>
        </p:txBody>
      </p:sp>
      <p:sp>
        <p:nvSpPr>
          <p:cNvPr id="604" name="Line"/>
          <p:cNvSpPr/>
          <p:nvPr/>
        </p:nvSpPr>
        <p:spPr>
          <a:xfrm flipH="1" flipV="1">
            <a:off x="7547432" y="3621683"/>
            <a:ext cx="921783" cy="921783"/>
          </a:xfrm>
          <a:prstGeom prst="line">
            <a:avLst/>
          </a:prstGeom>
          <a:ln w="279400">
            <a:solidFill>
              <a:srgbClr val="FF3207"/>
            </a:solidFill>
            <a:miter lim="400000"/>
          </a:ln>
        </p:spPr>
        <p:txBody>
          <a:bodyPr lIns="35709" tIns="35709" rIns="35709" bIns="35709" anchor="ctr"/>
          <a:lstStyle/>
          <a:p>
            <a:pPr marL="0" marR="0" lvl="0" indent="0" algn="ctr" defTabSz="41068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000000"/>
              </a:solidFill>
              <a:effectLst/>
              <a:uLnTx/>
              <a:uFillTx/>
              <a:latin typeface="Calibri" panose="020F0502020204030204"/>
              <a:ea typeface="+mn-ea"/>
              <a:cs typeface="+mn-cs"/>
              <a:sym typeface="Helvetica Light"/>
            </a:endParaRPr>
          </a:p>
        </p:txBody>
      </p:sp>
      <p:sp>
        <p:nvSpPr>
          <p:cNvPr id="605" name="Point-to-surface distance"/>
          <p:cNvSpPr txBox="1">
            <a:spLocks noGrp="1"/>
          </p:cNvSpPr>
          <p:nvPr>
            <p:ph type="title"/>
          </p:nvPr>
        </p:nvSpPr>
        <p:spPr>
          <a:prstGeom prst="rect">
            <a:avLst/>
          </a:prstGeom>
        </p:spPr>
        <p:txBody>
          <a:bodyPr>
            <a:normAutofit/>
          </a:bodyPr>
          <a:lstStyle>
            <a:lvl1pPr>
              <a:defRPr sz="5600"/>
            </a:lvl1pPr>
          </a:lstStyle>
          <a:p>
            <a:r>
              <a:rPr lang="de-DE" sz="4400" dirty="0" err="1"/>
              <a:t>Closest</a:t>
            </a:r>
            <a:r>
              <a:rPr lang="de-DE" sz="4400" dirty="0"/>
              <a:t> </a:t>
            </a:r>
            <a:r>
              <a:rPr lang="de-DE" sz="4400" dirty="0" err="1"/>
              <a:t>points</a:t>
            </a:r>
            <a:r>
              <a:rPr lang="de-DE" sz="4400" dirty="0"/>
              <a:t>: </a:t>
            </a:r>
            <a:r>
              <a:rPr lang="de-DE" sz="4400" dirty="0" err="1"/>
              <a:t>avoid</a:t>
            </a:r>
            <a:r>
              <a:rPr lang="de-DE" sz="4400" dirty="0"/>
              <a:t> </a:t>
            </a:r>
            <a:r>
              <a:rPr lang="de-DE" sz="4400" dirty="0" err="1"/>
              <a:t>local</a:t>
            </a:r>
            <a:r>
              <a:rPr lang="de-DE" sz="4400" dirty="0"/>
              <a:t> </a:t>
            </a:r>
            <a:r>
              <a:rPr lang="de-DE" sz="4400" dirty="0" err="1"/>
              <a:t>minima</a:t>
            </a:r>
            <a:endParaRPr sz="4400" dirty="0"/>
          </a:p>
        </p:txBody>
      </p:sp>
      <p:sp>
        <p:nvSpPr>
          <p:cNvPr id="609"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410683"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prstClr val="black">
                    <a:tint val="75000"/>
                  </a:prstClr>
                </a:solidFill>
                <a:effectLst/>
                <a:uLnTx/>
                <a:uFillTx/>
                <a:latin typeface="Calibri" panose="020F0502020204030204"/>
                <a:ea typeface="+mn-ea"/>
                <a:cs typeface="+mn-cs"/>
                <a:sym typeface="Helvetica Light"/>
              </a:rPr>
              <a:pPr marL="0" marR="0" lvl="0" indent="0" algn="r" defTabSz="410683" rtl="0" eaLnBrk="1" fontAlgn="auto" latinLnBrk="0" hangingPunct="0">
                <a:lnSpc>
                  <a:spcPct val="100000"/>
                </a:lnSpc>
                <a:spcBef>
                  <a:spcPts val="0"/>
                </a:spcBef>
                <a:spcAft>
                  <a:spcPts val="0"/>
                </a:spcAft>
                <a:buClrTx/>
                <a:buSzTx/>
                <a:buFontTx/>
                <a:buNone/>
                <a:tabLst/>
                <a:defRPr/>
              </a:pPr>
              <a:t>57</a:t>
            </a:fld>
            <a:endParaRPr kumimoji="0" sz="1200" b="0" i="0" u="none" strike="noStrike" kern="0" cap="none" spc="0" normalizeH="0" baseline="0" noProof="0">
              <a:ln>
                <a:noFill/>
              </a:ln>
              <a:solidFill>
                <a:prstClr val="black">
                  <a:tint val="75000"/>
                </a:prstClr>
              </a:solidFill>
              <a:effectLst/>
              <a:uLnTx/>
              <a:uFillTx/>
              <a:latin typeface="Calibri" panose="020F0502020204030204"/>
              <a:ea typeface="+mn-ea"/>
              <a:cs typeface="+mn-cs"/>
              <a:sym typeface="Helvetica Light"/>
            </a:endParaRPr>
          </a:p>
        </p:txBody>
      </p:sp>
      <p:sp>
        <p:nvSpPr>
          <p:cNvPr id="606" name="Closest points: avoid local minima"/>
          <p:cNvSpPr txBox="1"/>
          <p:nvPr/>
        </p:nvSpPr>
        <p:spPr>
          <a:xfrm>
            <a:off x="4061260" y="5333438"/>
            <a:ext cx="3185894" cy="1081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09" tIns="35709" rIns="35709" bIns="35709" anchor="ctr">
            <a:normAutofit/>
          </a:bodyPr>
          <a:lstStyle>
            <a:lvl1pPr>
              <a:defRPr sz="7600"/>
            </a:lvl1pPr>
          </a:lstStyle>
          <a:p>
            <a:pPr marL="0" marR="0" lvl="0" indent="0" algn="ctr" defTabSz="410683" rtl="0" eaLnBrk="1" fontAlgn="auto" latinLnBrk="0" hangingPunct="0">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a:ea typeface="+mn-ea"/>
                <a:cs typeface="+mn-cs"/>
                <a:sym typeface="Helvetica Light"/>
              </a:rPr>
              <a:t>Point-</a:t>
            </a:r>
            <a:r>
              <a:rPr kumimoji="0" lang="de-DE" sz="2400" b="1" i="0" u="none" strike="noStrike" kern="0" cap="none" spc="0" normalizeH="0" baseline="0" noProof="0" dirty="0" err="1">
                <a:ln>
                  <a:noFill/>
                </a:ln>
                <a:solidFill>
                  <a:srgbClr val="000000"/>
                </a:solidFill>
                <a:effectLst/>
                <a:uLnTx/>
                <a:uFillTx/>
                <a:latin typeface="Calibri" panose="020F0502020204030204"/>
                <a:ea typeface="+mn-ea"/>
                <a:cs typeface="+mn-cs"/>
                <a:sym typeface="Helvetica Light"/>
              </a:rPr>
              <a:t>to</a:t>
            </a:r>
            <a:r>
              <a:rPr kumimoji="0" lang="de-DE" sz="2400" b="1" i="0" u="none" strike="noStrike" kern="0" cap="none" spc="0" normalizeH="0" baseline="0" noProof="0" dirty="0">
                <a:ln>
                  <a:noFill/>
                </a:ln>
                <a:solidFill>
                  <a:srgbClr val="000000"/>
                </a:solidFill>
                <a:effectLst/>
                <a:uLnTx/>
                <a:uFillTx/>
                <a:latin typeface="Calibri" panose="020F0502020204030204"/>
                <a:ea typeface="+mn-ea"/>
                <a:cs typeface="+mn-cs"/>
                <a:sym typeface="Helvetica Light"/>
              </a:rPr>
              <a:t>-point</a:t>
            </a:r>
            <a:r>
              <a:rPr kumimoji="0" lang="de-DE" sz="2400" b="0" i="0" u="none" strike="noStrike" kern="0" cap="none" spc="0" normalizeH="0" baseline="0" noProof="0" dirty="0">
                <a:ln>
                  <a:noFill/>
                </a:ln>
                <a:solidFill>
                  <a:srgbClr val="000000"/>
                </a:solidFill>
                <a:effectLst/>
                <a:uLnTx/>
                <a:uFillTx/>
                <a:latin typeface="Calibri" panose="020F0502020204030204"/>
                <a:ea typeface="+mn-ea"/>
                <a:cs typeface="+mn-cs"/>
                <a:sym typeface="Helvetica Light"/>
              </a:rPr>
              <a:t> </a:t>
            </a:r>
            <a:r>
              <a:rPr kumimoji="0" lang="de-DE" sz="2400" b="0" i="0" u="none" strike="noStrike" kern="0" cap="none" spc="0" normalizeH="0" baseline="0" noProof="0" dirty="0" err="1">
                <a:ln>
                  <a:noFill/>
                </a:ln>
                <a:solidFill>
                  <a:srgbClr val="000000"/>
                </a:solidFill>
                <a:effectLst/>
                <a:uLnTx/>
                <a:uFillTx/>
                <a:latin typeface="Calibri" panose="020F0502020204030204"/>
                <a:ea typeface="+mn-ea"/>
                <a:cs typeface="+mn-cs"/>
                <a:sym typeface="Helvetica Light"/>
              </a:rPr>
              <a:t>distance</a:t>
            </a:r>
            <a:endParaRPr kumimoji="0" sz="2400" b="0" i="0" u="none" strike="noStrike" kern="0" cap="none" spc="0" normalizeH="0" baseline="0" noProof="0" dirty="0">
              <a:ln>
                <a:noFill/>
              </a:ln>
              <a:solidFill>
                <a:srgbClr val="000000"/>
              </a:solidFill>
              <a:effectLst/>
              <a:uLnTx/>
              <a:uFillTx/>
              <a:latin typeface="Calibri" panose="020F0502020204030204"/>
              <a:ea typeface="+mn-ea"/>
              <a:cs typeface="+mn-cs"/>
              <a:sym typeface="Helvetica Light"/>
            </a:endParaRPr>
          </a:p>
        </p:txBody>
      </p:sp>
      <p:pic>
        <p:nvPicPr>
          <p:cNvPr id="607" name="Image" descr="Image"/>
          <p:cNvPicPr>
            <a:picLocks noChangeAspect="1"/>
          </p:cNvPicPr>
          <p:nvPr/>
        </p:nvPicPr>
        <p:blipFill>
          <a:blip r:embed="rId3"/>
          <a:stretch>
            <a:fillRect/>
          </a:stretch>
        </p:blipFill>
        <p:spPr>
          <a:xfrm>
            <a:off x="7526246" y="2730269"/>
            <a:ext cx="964155" cy="276749"/>
          </a:xfrm>
          <a:prstGeom prst="rect">
            <a:avLst/>
          </a:prstGeom>
          <a:ln w="12700">
            <a:miter lim="400000"/>
          </a:ln>
        </p:spPr>
      </p:pic>
      <p:pic>
        <p:nvPicPr>
          <p:cNvPr id="608" name="Image" descr="Image"/>
          <p:cNvPicPr>
            <a:picLocks noChangeAspect="1"/>
          </p:cNvPicPr>
          <p:nvPr/>
        </p:nvPicPr>
        <p:blipFill>
          <a:blip r:embed="rId4"/>
          <a:stretch>
            <a:fillRect/>
          </a:stretch>
        </p:blipFill>
        <p:spPr>
          <a:xfrm>
            <a:off x="8676942" y="5034833"/>
            <a:ext cx="964155" cy="285676"/>
          </a:xfrm>
          <a:prstGeom prst="rect">
            <a:avLst/>
          </a:prstGeom>
          <a:ln w="12700">
            <a:miter lim="400000"/>
          </a:ln>
        </p:spPr>
      </p:pic>
    </p:spTree>
    <p:extLst>
      <p:ext uri="{BB962C8B-B14F-4D97-AF65-F5344CB8AC3E}">
        <p14:creationId xmlns:p14="http://schemas.microsoft.com/office/powerpoint/2010/main" val="30241300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Triangle"/>
          <p:cNvSpPr/>
          <p:nvPr/>
        </p:nvSpPr>
        <p:spPr>
          <a:xfrm>
            <a:off x="2903091" y="2692524"/>
            <a:ext cx="5481183" cy="25056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hueOff val="-2473793"/>
              <a:satOff val="-50209"/>
              <a:lumOff val="23543"/>
              <a:alpha val="50000"/>
            </a:schemeClr>
          </a:solidFill>
          <a:ln w="12700">
            <a:miter lim="400000"/>
          </a:ln>
        </p:spPr>
        <p:txBody>
          <a:bodyPr lIns="35709" tIns="35709" rIns="35709" bIns="35709" anchor="ctr"/>
          <a:lstStyle/>
          <a:p>
            <a:pPr marL="0" marR="0" lvl="0" indent="0" algn="ctr" defTabSz="41068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Calibri" panose="020F0502020204030204"/>
              <a:ea typeface="+mn-ea"/>
              <a:cs typeface="+mn-cs"/>
              <a:sym typeface="Helvetica Light"/>
            </a:endParaRPr>
          </a:p>
        </p:txBody>
      </p:sp>
      <p:sp>
        <p:nvSpPr>
          <p:cNvPr id="598" name="Circle"/>
          <p:cNvSpPr/>
          <p:nvPr/>
        </p:nvSpPr>
        <p:spPr>
          <a:xfrm>
            <a:off x="8305569" y="5083752"/>
            <a:ext cx="187838" cy="187838"/>
          </a:xfrm>
          <a:prstGeom prst="ellipse">
            <a:avLst/>
          </a:prstGeom>
          <a:solidFill>
            <a:schemeClr val="accent1">
              <a:hueOff val="273562"/>
              <a:satOff val="2937"/>
              <a:lumOff val="-22233"/>
            </a:schemeClr>
          </a:solidFill>
          <a:ln w="12700">
            <a:miter lim="400000"/>
          </a:ln>
        </p:spPr>
        <p:txBody>
          <a:bodyPr lIns="35709" tIns="35709" rIns="35709" bIns="35709" anchor="ctr"/>
          <a:lstStyle/>
          <a:p>
            <a:pPr marL="0" marR="0" lvl="0" indent="0" algn="ctr" defTabSz="41068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Calibri" panose="020F0502020204030204"/>
              <a:ea typeface="+mn-ea"/>
              <a:cs typeface="+mn-cs"/>
              <a:sym typeface="Helvetica Light"/>
            </a:endParaRPr>
          </a:p>
        </p:txBody>
      </p:sp>
      <p:sp>
        <p:nvSpPr>
          <p:cNvPr id="599" name="Circle"/>
          <p:cNvSpPr/>
          <p:nvPr/>
        </p:nvSpPr>
        <p:spPr>
          <a:xfrm>
            <a:off x="5560288" y="2593149"/>
            <a:ext cx="187838" cy="187838"/>
          </a:xfrm>
          <a:prstGeom prst="ellipse">
            <a:avLst/>
          </a:prstGeom>
          <a:solidFill>
            <a:schemeClr val="accent1">
              <a:hueOff val="273562"/>
              <a:satOff val="2937"/>
              <a:lumOff val="-22233"/>
            </a:schemeClr>
          </a:solidFill>
          <a:ln w="12700">
            <a:miter lim="400000"/>
          </a:ln>
        </p:spPr>
        <p:txBody>
          <a:bodyPr lIns="35709" tIns="35709" rIns="35709" bIns="35709" anchor="ctr"/>
          <a:lstStyle/>
          <a:p>
            <a:pPr marL="0" marR="0" lvl="0" indent="0" algn="ctr" defTabSz="41068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Calibri" panose="020F0502020204030204"/>
              <a:ea typeface="+mn-ea"/>
              <a:cs typeface="+mn-cs"/>
              <a:sym typeface="Helvetica Light"/>
            </a:endParaRPr>
          </a:p>
        </p:txBody>
      </p:sp>
      <p:sp>
        <p:nvSpPr>
          <p:cNvPr id="600" name="Circle"/>
          <p:cNvSpPr/>
          <p:nvPr/>
        </p:nvSpPr>
        <p:spPr>
          <a:xfrm>
            <a:off x="2844369" y="5083752"/>
            <a:ext cx="187838" cy="187838"/>
          </a:xfrm>
          <a:prstGeom prst="ellipse">
            <a:avLst/>
          </a:prstGeom>
          <a:solidFill>
            <a:schemeClr val="accent1">
              <a:hueOff val="273562"/>
              <a:satOff val="2937"/>
              <a:lumOff val="-22233"/>
            </a:schemeClr>
          </a:solidFill>
          <a:ln w="12700">
            <a:miter lim="400000"/>
          </a:ln>
        </p:spPr>
        <p:txBody>
          <a:bodyPr lIns="35709" tIns="35709" rIns="35709" bIns="35709" anchor="ctr"/>
          <a:lstStyle/>
          <a:p>
            <a:pPr marL="0" marR="0" lvl="0" indent="0" algn="ctr" defTabSz="41068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Calibri" panose="020F0502020204030204"/>
              <a:ea typeface="+mn-ea"/>
              <a:cs typeface="+mn-cs"/>
              <a:sym typeface="Helvetica Light"/>
            </a:endParaRPr>
          </a:p>
        </p:txBody>
      </p:sp>
      <p:sp>
        <p:nvSpPr>
          <p:cNvPr id="602" name="Circle"/>
          <p:cNvSpPr/>
          <p:nvPr/>
        </p:nvSpPr>
        <p:spPr>
          <a:xfrm>
            <a:off x="7544612" y="3195181"/>
            <a:ext cx="187838" cy="187839"/>
          </a:xfrm>
          <a:prstGeom prst="ellipse">
            <a:avLst/>
          </a:prstGeom>
          <a:solidFill>
            <a:srgbClr val="A7392F"/>
          </a:solidFill>
          <a:ln w="12700">
            <a:miter lim="400000"/>
          </a:ln>
        </p:spPr>
        <p:txBody>
          <a:bodyPr lIns="35709" tIns="35709" rIns="35709" bIns="35709" anchor="ctr"/>
          <a:lstStyle/>
          <a:p>
            <a:pPr marL="0" marR="0" lvl="0" indent="0" algn="ctr" defTabSz="41068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Calibri" panose="020F0502020204030204"/>
              <a:ea typeface="+mn-ea"/>
              <a:cs typeface="+mn-cs"/>
              <a:sym typeface="Helvetica Light"/>
            </a:endParaRPr>
          </a:p>
        </p:txBody>
      </p:sp>
      <p:sp>
        <p:nvSpPr>
          <p:cNvPr id="605" name="Point-to-surface distance"/>
          <p:cNvSpPr txBox="1">
            <a:spLocks noGrp="1"/>
          </p:cNvSpPr>
          <p:nvPr>
            <p:ph type="title"/>
          </p:nvPr>
        </p:nvSpPr>
        <p:spPr>
          <a:prstGeom prst="rect">
            <a:avLst/>
          </a:prstGeom>
        </p:spPr>
        <p:txBody>
          <a:bodyPr>
            <a:normAutofit/>
          </a:bodyPr>
          <a:lstStyle>
            <a:lvl1pPr>
              <a:defRPr sz="5600"/>
            </a:lvl1pPr>
          </a:lstStyle>
          <a:p>
            <a:r>
              <a:rPr lang="de-DE" sz="4400" dirty="0" err="1"/>
              <a:t>Closest</a:t>
            </a:r>
            <a:r>
              <a:rPr lang="de-DE" sz="4400" dirty="0"/>
              <a:t> </a:t>
            </a:r>
            <a:r>
              <a:rPr lang="de-DE" sz="4400" dirty="0" err="1"/>
              <a:t>points</a:t>
            </a:r>
            <a:r>
              <a:rPr lang="de-DE" sz="4400" dirty="0"/>
              <a:t>: </a:t>
            </a:r>
            <a:r>
              <a:rPr lang="de-DE" sz="4400" dirty="0" err="1"/>
              <a:t>avoid</a:t>
            </a:r>
            <a:r>
              <a:rPr lang="de-DE" sz="4400" dirty="0"/>
              <a:t> </a:t>
            </a:r>
            <a:r>
              <a:rPr lang="de-DE" sz="4400" dirty="0" err="1"/>
              <a:t>local</a:t>
            </a:r>
            <a:r>
              <a:rPr lang="de-DE" sz="4400" dirty="0"/>
              <a:t> </a:t>
            </a:r>
            <a:r>
              <a:rPr lang="de-DE" sz="4400" dirty="0" err="1"/>
              <a:t>minima</a:t>
            </a:r>
            <a:endParaRPr sz="4400" dirty="0"/>
          </a:p>
        </p:txBody>
      </p:sp>
      <p:sp>
        <p:nvSpPr>
          <p:cNvPr id="609"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410683"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prstClr val="black">
                    <a:tint val="75000"/>
                  </a:prstClr>
                </a:solidFill>
                <a:effectLst/>
                <a:uLnTx/>
                <a:uFillTx/>
                <a:latin typeface="Calibri" panose="020F0502020204030204"/>
                <a:ea typeface="+mn-ea"/>
                <a:cs typeface="+mn-cs"/>
                <a:sym typeface="Helvetica Light"/>
              </a:rPr>
              <a:pPr marL="0" marR="0" lvl="0" indent="0" algn="r" defTabSz="410683" rtl="0" eaLnBrk="1" fontAlgn="auto" latinLnBrk="0" hangingPunct="0">
                <a:lnSpc>
                  <a:spcPct val="100000"/>
                </a:lnSpc>
                <a:spcBef>
                  <a:spcPts val="0"/>
                </a:spcBef>
                <a:spcAft>
                  <a:spcPts val="0"/>
                </a:spcAft>
                <a:buClrTx/>
                <a:buSzTx/>
                <a:buFontTx/>
                <a:buNone/>
                <a:tabLst/>
                <a:defRPr/>
              </a:pPr>
              <a:t>58</a:t>
            </a:fld>
            <a:endParaRPr kumimoji="0" sz="1200" b="0" i="0" u="none" strike="noStrike" kern="0" cap="none" spc="0" normalizeH="0" baseline="0" noProof="0">
              <a:ln>
                <a:noFill/>
              </a:ln>
              <a:solidFill>
                <a:prstClr val="black">
                  <a:tint val="75000"/>
                </a:prstClr>
              </a:solidFill>
              <a:effectLst/>
              <a:uLnTx/>
              <a:uFillTx/>
              <a:latin typeface="Calibri" panose="020F0502020204030204"/>
              <a:ea typeface="+mn-ea"/>
              <a:cs typeface="+mn-cs"/>
              <a:sym typeface="Helvetica Light"/>
            </a:endParaRPr>
          </a:p>
        </p:txBody>
      </p:sp>
      <p:sp>
        <p:nvSpPr>
          <p:cNvPr id="606" name="Closest points: avoid local minima"/>
          <p:cNvSpPr txBox="1"/>
          <p:nvPr/>
        </p:nvSpPr>
        <p:spPr>
          <a:xfrm>
            <a:off x="4061260" y="5333438"/>
            <a:ext cx="3464986" cy="1081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09" tIns="35709" rIns="35709" bIns="35709" anchor="ctr">
            <a:normAutofit/>
          </a:bodyPr>
          <a:lstStyle>
            <a:lvl1pPr>
              <a:defRPr sz="7600"/>
            </a:lvl1pPr>
          </a:lstStyle>
          <a:p>
            <a:pPr marL="0" marR="0" lvl="0" indent="0" algn="ctr" defTabSz="410683" rtl="0" eaLnBrk="1" fontAlgn="auto" latinLnBrk="0" hangingPunct="0">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a:ea typeface="+mn-ea"/>
                <a:cs typeface="+mn-cs"/>
                <a:sym typeface="Helvetica Light"/>
              </a:rPr>
              <a:t>Point-</a:t>
            </a:r>
            <a:r>
              <a:rPr kumimoji="0" lang="de-DE" sz="2400" b="1" i="0" u="none" strike="noStrike" kern="0" cap="none" spc="0" normalizeH="0" baseline="0" noProof="0" dirty="0" err="1">
                <a:ln>
                  <a:noFill/>
                </a:ln>
                <a:solidFill>
                  <a:srgbClr val="000000"/>
                </a:solidFill>
                <a:effectLst/>
                <a:uLnTx/>
                <a:uFillTx/>
                <a:latin typeface="Calibri" panose="020F0502020204030204"/>
                <a:ea typeface="+mn-ea"/>
                <a:cs typeface="+mn-cs"/>
                <a:sym typeface="Helvetica Light"/>
              </a:rPr>
              <a:t>to</a:t>
            </a:r>
            <a:r>
              <a:rPr kumimoji="0" lang="de-DE" sz="2400" b="1" i="0" u="none" strike="noStrike" kern="0" cap="none" spc="0" normalizeH="0" baseline="0" noProof="0" dirty="0">
                <a:ln>
                  <a:noFill/>
                </a:ln>
                <a:solidFill>
                  <a:srgbClr val="000000"/>
                </a:solidFill>
                <a:effectLst/>
                <a:uLnTx/>
                <a:uFillTx/>
                <a:latin typeface="Calibri" panose="020F0502020204030204"/>
                <a:ea typeface="+mn-ea"/>
                <a:cs typeface="+mn-cs"/>
                <a:sym typeface="Helvetica Light"/>
              </a:rPr>
              <a:t>-</a:t>
            </a:r>
            <a:r>
              <a:rPr kumimoji="0" lang="de-DE" sz="2400" b="1" i="0" u="none" strike="noStrike" kern="0" cap="none" spc="0" normalizeH="0" baseline="0" noProof="0" dirty="0" err="1">
                <a:ln>
                  <a:noFill/>
                </a:ln>
                <a:solidFill>
                  <a:srgbClr val="000000"/>
                </a:solidFill>
                <a:effectLst/>
                <a:uLnTx/>
                <a:uFillTx/>
                <a:latin typeface="Calibri" panose="020F0502020204030204"/>
                <a:ea typeface="+mn-ea"/>
                <a:cs typeface="+mn-cs"/>
                <a:sym typeface="Helvetica Light"/>
              </a:rPr>
              <a:t>surface</a:t>
            </a:r>
            <a:r>
              <a:rPr kumimoji="0" lang="de-DE" sz="2400" b="0" i="0" u="none" strike="noStrike" kern="0" cap="none" spc="0" normalizeH="0" baseline="0" noProof="0" dirty="0">
                <a:ln>
                  <a:noFill/>
                </a:ln>
                <a:solidFill>
                  <a:srgbClr val="000000"/>
                </a:solidFill>
                <a:effectLst/>
                <a:uLnTx/>
                <a:uFillTx/>
                <a:latin typeface="Calibri" panose="020F0502020204030204"/>
                <a:ea typeface="+mn-ea"/>
                <a:cs typeface="+mn-cs"/>
                <a:sym typeface="Helvetica Light"/>
              </a:rPr>
              <a:t> </a:t>
            </a:r>
            <a:r>
              <a:rPr kumimoji="0" lang="de-DE" sz="2400" b="0" i="0" u="none" strike="noStrike" kern="0" cap="none" spc="0" normalizeH="0" baseline="0" noProof="0" dirty="0" err="1">
                <a:ln>
                  <a:noFill/>
                </a:ln>
                <a:solidFill>
                  <a:srgbClr val="000000"/>
                </a:solidFill>
                <a:effectLst/>
                <a:uLnTx/>
                <a:uFillTx/>
                <a:latin typeface="Calibri" panose="020F0502020204030204"/>
                <a:ea typeface="+mn-ea"/>
                <a:cs typeface="+mn-cs"/>
                <a:sym typeface="Helvetica Light"/>
              </a:rPr>
              <a:t>distance</a:t>
            </a:r>
            <a:endParaRPr kumimoji="0" sz="2400" b="0" i="0" u="none" strike="noStrike" kern="0" cap="none" spc="0" normalizeH="0" baseline="0" noProof="0" dirty="0">
              <a:ln>
                <a:noFill/>
              </a:ln>
              <a:solidFill>
                <a:srgbClr val="000000"/>
              </a:solidFill>
              <a:effectLst/>
              <a:uLnTx/>
              <a:uFillTx/>
              <a:latin typeface="Calibri" panose="020F0502020204030204"/>
              <a:ea typeface="+mn-ea"/>
              <a:cs typeface="+mn-cs"/>
              <a:sym typeface="Helvetica Light"/>
            </a:endParaRPr>
          </a:p>
        </p:txBody>
      </p:sp>
      <p:pic>
        <p:nvPicPr>
          <p:cNvPr id="607" name="Image" descr="Image"/>
          <p:cNvPicPr>
            <a:picLocks noChangeAspect="1"/>
          </p:cNvPicPr>
          <p:nvPr/>
        </p:nvPicPr>
        <p:blipFill>
          <a:blip r:embed="rId3"/>
          <a:stretch>
            <a:fillRect/>
          </a:stretch>
        </p:blipFill>
        <p:spPr>
          <a:xfrm>
            <a:off x="7526246" y="2730269"/>
            <a:ext cx="964155" cy="276749"/>
          </a:xfrm>
          <a:prstGeom prst="rect">
            <a:avLst/>
          </a:prstGeom>
          <a:ln w="12700">
            <a:miter lim="400000"/>
          </a:ln>
        </p:spPr>
      </p:pic>
      <p:sp>
        <p:nvSpPr>
          <p:cNvPr id="15" name="Line">
            <a:extLst>
              <a:ext uri="{FF2B5EF4-FFF2-40B4-BE49-F238E27FC236}">
                <a16:creationId xmlns:a16="http://schemas.microsoft.com/office/drawing/2014/main" id="{EC8ADB62-9629-E744-9D70-C62F35EBDCA2}"/>
              </a:ext>
            </a:extLst>
          </p:cNvPr>
          <p:cNvSpPr/>
          <p:nvPr/>
        </p:nvSpPr>
        <p:spPr>
          <a:xfrm flipV="1">
            <a:off x="7638531" y="3304387"/>
            <a:ext cx="0" cy="1556376"/>
          </a:xfrm>
          <a:prstGeom prst="line">
            <a:avLst/>
          </a:prstGeom>
          <a:ln w="63500">
            <a:solidFill>
              <a:srgbClr val="A7392F"/>
            </a:solidFill>
            <a:custDash>
              <a:ds d="200000" sp="200000"/>
            </a:custDash>
            <a:miter lim="400000"/>
          </a:ln>
        </p:spPr>
        <p:txBody>
          <a:bodyPr lIns="35709" tIns="35709" rIns="35709" bIns="35709" anchor="ctr"/>
          <a:lstStyle/>
          <a:p>
            <a:pPr marL="0" marR="0" lvl="0" indent="0" algn="ctr" defTabSz="41068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000000"/>
              </a:solidFill>
              <a:effectLst/>
              <a:uLnTx/>
              <a:uFillTx/>
              <a:latin typeface="Calibri" panose="020F0502020204030204"/>
              <a:ea typeface="+mn-ea"/>
              <a:cs typeface="+mn-cs"/>
              <a:sym typeface="Helvetica Light"/>
            </a:endParaRPr>
          </a:p>
        </p:txBody>
      </p:sp>
      <p:sp>
        <p:nvSpPr>
          <p:cNvPr id="16" name="Circle">
            <a:extLst>
              <a:ext uri="{FF2B5EF4-FFF2-40B4-BE49-F238E27FC236}">
                <a16:creationId xmlns:a16="http://schemas.microsoft.com/office/drawing/2014/main" id="{5BFC487E-C5B7-464A-AC84-8321E2D2F441}"/>
              </a:ext>
            </a:extLst>
          </p:cNvPr>
          <p:cNvSpPr/>
          <p:nvPr/>
        </p:nvSpPr>
        <p:spPr>
          <a:xfrm>
            <a:off x="7544612" y="4845911"/>
            <a:ext cx="187838" cy="187839"/>
          </a:xfrm>
          <a:prstGeom prst="ellipse">
            <a:avLst/>
          </a:prstGeom>
          <a:solidFill>
            <a:srgbClr val="6E8C5D"/>
          </a:solidFill>
          <a:ln w="12700">
            <a:miter lim="400000"/>
          </a:ln>
        </p:spPr>
        <p:txBody>
          <a:bodyPr lIns="35709" tIns="35709" rIns="35709" bIns="35709" anchor="ctr"/>
          <a:lstStyle/>
          <a:p>
            <a:pPr marL="0" marR="0" lvl="0" indent="0" algn="ctr" defTabSz="41068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Calibri" panose="020F0502020204030204"/>
              <a:ea typeface="+mn-ea"/>
              <a:cs typeface="+mn-cs"/>
              <a:sym typeface="Helvetica Light"/>
            </a:endParaRPr>
          </a:p>
        </p:txBody>
      </p:sp>
      <p:pic>
        <p:nvPicPr>
          <p:cNvPr id="17" name="Image" descr="Image">
            <a:extLst>
              <a:ext uri="{FF2B5EF4-FFF2-40B4-BE49-F238E27FC236}">
                <a16:creationId xmlns:a16="http://schemas.microsoft.com/office/drawing/2014/main" id="{D606291A-DCA0-B248-B8E4-F932B2173992}"/>
              </a:ext>
            </a:extLst>
          </p:cNvPr>
          <p:cNvPicPr>
            <a:picLocks noChangeAspect="1"/>
          </p:cNvPicPr>
          <p:nvPr/>
        </p:nvPicPr>
        <p:blipFill>
          <a:blip r:embed="rId4"/>
          <a:stretch>
            <a:fillRect/>
          </a:stretch>
        </p:blipFill>
        <p:spPr>
          <a:xfrm>
            <a:off x="6417218" y="4647011"/>
            <a:ext cx="919519" cy="285676"/>
          </a:xfrm>
          <a:prstGeom prst="rect">
            <a:avLst/>
          </a:prstGeom>
          <a:ln w="12700">
            <a:miter lim="400000"/>
          </a:ln>
        </p:spPr>
      </p:pic>
    </p:spTree>
    <p:extLst>
      <p:ext uri="{BB962C8B-B14F-4D97-AF65-F5344CB8AC3E}">
        <p14:creationId xmlns:p14="http://schemas.microsoft.com/office/powerpoint/2010/main" val="30342819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0" name="Shape 2360"/>
          <p:cNvSpPr>
            <a:spLocks noGrp="1"/>
          </p:cNvSpPr>
          <p:nvPr>
            <p:ph type="title"/>
          </p:nvPr>
        </p:nvSpPr>
        <p:spPr>
          <a:prstGeom prst="rect">
            <a:avLst/>
          </a:prstGeom>
        </p:spPr>
        <p:txBody>
          <a:bodyPr/>
          <a:lstStyle/>
          <a:p>
            <a:r>
              <a:t>Coupling</a:t>
            </a:r>
          </a:p>
        </p:txBody>
      </p:sp>
      <p:sp>
        <p:nvSpPr>
          <p:cNvPr id="2" name="Slide Number Placeholder 1">
            <a:extLst>
              <a:ext uri="{FF2B5EF4-FFF2-40B4-BE49-F238E27FC236}">
                <a16:creationId xmlns:a16="http://schemas.microsoft.com/office/drawing/2014/main" id="{A95BF27F-0C76-9146-BD4E-513F9FECCC4C}"/>
              </a:ext>
            </a:extLst>
          </p:cNvPr>
          <p:cNvSpPr>
            <a:spLocks noGrp="1"/>
          </p:cNvSpPr>
          <p:nvPr>
            <p:ph type="sldNum" sz="quarter" idx="12"/>
          </p:nvPr>
        </p:nvSpPr>
        <p:spPr/>
        <p:txBody>
          <a:bodyPr/>
          <a:lstStyle/>
          <a:p>
            <a:fld id="{86CB4B4D-7CA3-9044-876B-883B54F8677D}" type="slidenum">
              <a:rPr lang="de-DE" smtClean="0"/>
              <a:t>59</a:t>
            </a:fld>
            <a:endParaRPr lang="de-DE"/>
          </a:p>
        </p:txBody>
      </p:sp>
      <p:pic>
        <p:nvPicPr>
          <p:cNvPr id="2361" name="pasted-image.pdf"/>
          <p:cNvPicPr>
            <a:picLocks noChangeAspect="1"/>
          </p:cNvPicPr>
          <p:nvPr/>
        </p:nvPicPr>
        <p:blipFill>
          <a:blip r:embed="rId3"/>
          <a:stretch>
            <a:fillRect/>
          </a:stretch>
        </p:blipFill>
        <p:spPr>
          <a:xfrm>
            <a:off x="2567685" y="3141868"/>
            <a:ext cx="7053454" cy="574264"/>
          </a:xfrm>
          <a:prstGeom prst="rect">
            <a:avLst/>
          </a:prstGeom>
          <a:ln w="12700">
            <a:miter lim="400000"/>
          </a:ln>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4" name="Group 974"/>
          <p:cNvGrpSpPr/>
          <p:nvPr/>
        </p:nvGrpSpPr>
        <p:grpSpPr>
          <a:xfrm>
            <a:off x="5999699" y="664176"/>
            <a:ext cx="4838380" cy="5035419"/>
            <a:chOff x="0" y="0"/>
            <a:chExt cx="9679279" cy="10073460"/>
          </a:xfrm>
        </p:grpSpPr>
        <p:sp>
          <p:nvSpPr>
            <p:cNvPr id="971" name="Shape 971"/>
            <p:cNvSpPr/>
            <p:nvPr/>
          </p:nvSpPr>
          <p:spPr>
            <a:xfrm flipV="1">
              <a:off x="3874950" y="-1"/>
              <a:ext cx="1" cy="6198511"/>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09" tIns="35709" rIns="35709" bIns="35709" numCol="1" anchor="ctr">
              <a:noAutofit/>
            </a:bodyPr>
            <a:lstStyle/>
            <a:p>
              <a:pPr>
                <a:defRPr sz="3200"/>
              </a:pPr>
              <a:endParaRPr sz="1600"/>
            </a:p>
          </p:txBody>
        </p:sp>
        <p:sp>
          <p:nvSpPr>
            <p:cNvPr id="972" name="Shape 972"/>
            <p:cNvSpPr/>
            <p:nvPr/>
          </p:nvSpPr>
          <p:spPr>
            <a:xfrm flipH="1">
              <a:off x="-1" y="6198509"/>
              <a:ext cx="3874952" cy="3874952"/>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09" tIns="35709" rIns="35709" bIns="35709" numCol="1" anchor="ctr">
              <a:noAutofit/>
            </a:bodyPr>
            <a:lstStyle/>
            <a:p>
              <a:pPr>
                <a:defRPr sz="3200"/>
              </a:pPr>
              <a:endParaRPr sz="1600"/>
            </a:p>
          </p:txBody>
        </p:sp>
        <p:sp>
          <p:nvSpPr>
            <p:cNvPr id="973" name="Shape 973"/>
            <p:cNvSpPr/>
            <p:nvPr/>
          </p:nvSpPr>
          <p:spPr>
            <a:xfrm>
              <a:off x="3874950" y="6198508"/>
              <a:ext cx="5804330" cy="1"/>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09" tIns="35709" rIns="35709" bIns="35709" numCol="1" anchor="ctr">
              <a:noAutofit/>
            </a:bodyPr>
            <a:lstStyle/>
            <a:p>
              <a:pPr>
                <a:defRPr sz="3200"/>
              </a:pPr>
              <a:endParaRPr sz="1600"/>
            </a:p>
          </p:txBody>
        </p:sp>
      </p:grpSp>
      <p:pic>
        <p:nvPicPr>
          <p:cNvPr id="983" name="pasted-image.pdf"/>
          <p:cNvPicPr>
            <a:picLocks noChangeAspect="1"/>
          </p:cNvPicPr>
          <p:nvPr/>
        </p:nvPicPr>
        <p:blipFill>
          <a:blip r:embed="rId3"/>
          <a:stretch>
            <a:fillRect/>
          </a:stretch>
        </p:blipFill>
        <p:spPr>
          <a:xfrm>
            <a:off x="4118378" y="364727"/>
            <a:ext cx="2635041" cy="2485888"/>
          </a:xfrm>
          <a:prstGeom prst="rect">
            <a:avLst/>
          </a:prstGeom>
          <a:ln w="12700">
            <a:miter lim="400000"/>
          </a:ln>
        </p:spPr>
      </p:pic>
      <p:pic>
        <p:nvPicPr>
          <p:cNvPr id="984" name="pasted-image.pdf"/>
          <p:cNvPicPr>
            <a:picLocks noChangeAspect="1"/>
          </p:cNvPicPr>
          <p:nvPr/>
        </p:nvPicPr>
        <p:blipFill>
          <a:blip r:embed="rId4"/>
          <a:stretch>
            <a:fillRect/>
          </a:stretch>
        </p:blipFill>
        <p:spPr>
          <a:xfrm>
            <a:off x="6080197" y="4802495"/>
            <a:ext cx="258894" cy="258894"/>
          </a:xfrm>
          <a:prstGeom prst="rect">
            <a:avLst/>
          </a:prstGeom>
          <a:ln w="12700">
            <a:miter lim="400000"/>
          </a:ln>
        </p:spPr>
      </p:pic>
      <p:pic>
        <p:nvPicPr>
          <p:cNvPr id="985" name="pasted-image.pdf"/>
          <p:cNvPicPr>
            <a:picLocks noChangeAspect="1"/>
          </p:cNvPicPr>
          <p:nvPr/>
        </p:nvPicPr>
        <p:blipFill>
          <a:blip r:embed="rId5"/>
          <a:stretch>
            <a:fillRect/>
          </a:stretch>
        </p:blipFill>
        <p:spPr>
          <a:xfrm>
            <a:off x="9853528" y="4802495"/>
            <a:ext cx="249966" cy="258894"/>
          </a:xfrm>
          <a:prstGeom prst="rect">
            <a:avLst/>
          </a:prstGeom>
          <a:ln w="12700">
            <a:miter lim="400000"/>
          </a:ln>
        </p:spPr>
      </p:pic>
      <p:pic>
        <p:nvPicPr>
          <p:cNvPr id="986" name="pasted-image.pdf"/>
          <p:cNvPicPr>
            <a:picLocks noChangeAspect="1"/>
          </p:cNvPicPr>
          <p:nvPr/>
        </p:nvPicPr>
        <p:blipFill>
          <a:blip r:embed="rId6"/>
          <a:stretch>
            <a:fillRect/>
          </a:stretch>
        </p:blipFill>
        <p:spPr>
          <a:xfrm>
            <a:off x="8116036" y="1249683"/>
            <a:ext cx="258894" cy="258894"/>
          </a:xfrm>
          <a:prstGeom prst="rect">
            <a:avLst/>
          </a:prstGeom>
          <a:ln w="12700">
            <a:miter lim="400000"/>
          </a:ln>
        </p:spPr>
      </p:pic>
      <p:pic>
        <p:nvPicPr>
          <p:cNvPr id="987" name="pasted-image.pdf"/>
          <p:cNvPicPr>
            <a:picLocks noChangeAspect="1"/>
          </p:cNvPicPr>
          <p:nvPr/>
        </p:nvPicPr>
        <p:blipFill>
          <a:blip r:embed="rId7"/>
          <a:stretch>
            <a:fillRect/>
          </a:stretch>
        </p:blipFill>
        <p:spPr>
          <a:xfrm>
            <a:off x="11488012" y="1249683"/>
            <a:ext cx="258894" cy="258894"/>
          </a:xfrm>
          <a:prstGeom prst="rect">
            <a:avLst/>
          </a:prstGeom>
          <a:ln w="12700">
            <a:miter lim="400000"/>
          </a:ln>
        </p:spPr>
      </p:pic>
      <p:sp>
        <p:nvSpPr>
          <p:cNvPr id="2" name="Slide Number Placeholder 1">
            <a:extLst>
              <a:ext uri="{FF2B5EF4-FFF2-40B4-BE49-F238E27FC236}">
                <a16:creationId xmlns:a16="http://schemas.microsoft.com/office/drawing/2014/main" id="{B09508B2-CBA2-4648-B95E-C1E9F7213DAE}"/>
              </a:ext>
            </a:extLst>
          </p:cNvPr>
          <p:cNvSpPr>
            <a:spLocks noGrp="1"/>
          </p:cNvSpPr>
          <p:nvPr>
            <p:ph type="sldNum" sz="quarter" idx="12"/>
          </p:nvPr>
        </p:nvSpPr>
        <p:spPr/>
        <p:txBody>
          <a:bodyPr/>
          <a:lstStyle/>
          <a:p>
            <a:fld id="{86CB4B4D-7CA3-9044-876B-883B54F8677D}" type="slidenum">
              <a:rPr lang="de-DE" smtClean="0"/>
              <a:t>6</a:t>
            </a:fld>
            <a:endParaRPr lang="de-DE"/>
          </a:p>
        </p:txBody>
      </p:sp>
      <p:grpSp>
        <p:nvGrpSpPr>
          <p:cNvPr id="40" name="Group 982">
            <a:extLst>
              <a:ext uri="{FF2B5EF4-FFF2-40B4-BE49-F238E27FC236}">
                <a16:creationId xmlns:a16="http://schemas.microsoft.com/office/drawing/2014/main" id="{77D677F0-5504-DA4F-AD8A-2ABB0D68E017}"/>
              </a:ext>
            </a:extLst>
          </p:cNvPr>
          <p:cNvGrpSpPr/>
          <p:nvPr/>
        </p:nvGrpSpPr>
        <p:grpSpPr>
          <a:xfrm>
            <a:off x="6370168" y="1473210"/>
            <a:ext cx="5086766" cy="3417350"/>
            <a:chOff x="0" y="0"/>
            <a:chExt cx="10176181" cy="6836478"/>
          </a:xfrm>
        </p:grpSpPr>
        <p:grpSp>
          <p:nvGrpSpPr>
            <p:cNvPr id="41" name="Group 977">
              <a:extLst>
                <a:ext uri="{FF2B5EF4-FFF2-40B4-BE49-F238E27FC236}">
                  <a16:creationId xmlns:a16="http://schemas.microsoft.com/office/drawing/2014/main" id="{C088E57B-D5F4-404A-A884-64A6BFD428D0}"/>
                </a:ext>
              </a:extLst>
            </p:cNvPr>
            <p:cNvGrpSpPr/>
            <p:nvPr/>
          </p:nvGrpSpPr>
          <p:grpSpPr>
            <a:xfrm>
              <a:off x="71437" y="79183"/>
              <a:ext cx="10001996" cy="6667998"/>
              <a:chOff x="0" y="0"/>
              <a:chExt cx="10001995" cy="6667997"/>
            </a:xfrm>
          </p:grpSpPr>
          <p:sp>
            <p:nvSpPr>
              <p:cNvPr id="46" name="Shape 975">
                <a:extLst>
                  <a:ext uri="{FF2B5EF4-FFF2-40B4-BE49-F238E27FC236}">
                    <a16:creationId xmlns:a16="http://schemas.microsoft.com/office/drawing/2014/main" id="{9F01806E-CCBD-2844-ADEC-08367B980CED}"/>
                  </a:ext>
                </a:extLst>
              </p:cNvPr>
              <p:cNvSpPr/>
              <p:nvPr/>
            </p:nvSpPr>
            <p:spPr>
              <a:xfrm>
                <a:off x="0" y="0"/>
                <a:ext cx="6667997" cy="66679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882B">
                  <a:hueOff val="-2473793"/>
                  <a:satOff val="-50209"/>
                  <a:lumOff val="23543"/>
                  <a:alpha val="50000"/>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47" name="Shape 976">
                <a:extLst>
                  <a:ext uri="{FF2B5EF4-FFF2-40B4-BE49-F238E27FC236}">
                    <a16:creationId xmlns:a16="http://schemas.microsoft.com/office/drawing/2014/main" id="{4F7F79EF-EDC6-BF4C-904F-23148972ECAC}"/>
                  </a:ext>
                </a:extLst>
              </p:cNvPr>
              <p:cNvSpPr/>
              <p:nvPr/>
            </p:nvSpPr>
            <p:spPr>
              <a:xfrm rot="10800000">
                <a:off x="3333998" y="0"/>
                <a:ext cx="6667998" cy="66679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82506">
                  <a:hueOff val="-444211"/>
                  <a:satOff val="-14915"/>
                  <a:lumOff val="22857"/>
                  <a:alpha val="50000"/>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grpSp>
        <p:sp>
          <p:nvSpPr>
            <p:cNvPr id="42" name="Shape 978">
              <a:extLst>
                <a:ext uri="{FF2B5EF4-FFF2-40B4-BE49-F238E27FC236}">
                  <a16:creationId xmlns:a16="http://schemas.microsoft.com/office/drawing/2014/main" id="{28FEABF9-6C3C-534A-AFA0-A241D5322680}"/>
                </a:ext>
              </a:extLst>
            </p:cNvPr>
            <p:cNvSpPr/>
            <p:nvPr/>
          </p:nvSpPr>
          <p:spPr>
            <a:xfrm>
              <a:off x="9947671" y="0"/>
              <a:ext cx="228511" cy="228510"/>
            </a:xfrm>
            <a:prstGeom prst="ellipse">
              <a:avLst/>
            </a:prstGeom>
            <a:solidFill>
              <a:srgbClr val="0365C0">
                <a:hueOff val="273562"/>
                <a:satOff val="2937"/>
                <a:lumOff val="-22233"/>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43" name="Shape 979">
              <a:extLst>
                <a:ext uri="{FF2B5EF4-FFF2-40B4-BE49-F238E27FC236}">
                  <a16:creationId xmlns:a16="http://schemas.microsoft.com/office/drawing/2014/main" id="{6CA770E6-9704-DD46-A862-14C0E7D153FF}"/>
                </a:ext>
              </a:extLst>
            </p:cNvPr>
            <p:cNvSpPr/>
            <p:nvPr/>
          </p:nvSpPr>
          <p:spPr>
            <a:xfrm>
              <a:off x="6643687" y="6607968"/>
              <a:ext cx="228510" cy="228511"/>
            </a:xfrm>
            <a:prstGeom prst="ellipse">
              <a:avLst/>
            </a:prstGeom>
            <a:solidFill>
              <a:srgbClr val="0365C0">
                <a:hueOff val="273562"/>
                <a:satOff val="2937"/>
                <a:lumOff val="-22233"/>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44" name="Shape 980">
              <a:extLst>
                <a:ext uri="{FF2B5EF4-FFF2-40B4-BE49-F238E27FC236}">
                  <a16:creationId xmlns:a16="http://schemas.microsoft.com/office/drawing/2014/main" id="{03214A2A-2453-5840-9233-41DBB88E204D}"/>
                </a:ext>
              </a:extLst>
            </p:cNvPr>
            <p:cNvSpPr/>
            <p:nvPr/>
          </p:nvSpPr>
          <p:spPr>
            <a:xfrm>
              <a:off x="3303984" y="0"/>
              <a:ext cx="228510" cy="228510"/>
            </a:xfrm>
            <a:prstGeom prst="ellipse">
              <a:avLst/>
            </a:prstGeom>
            <a:solidFill>
              <a:srgbClr val="0365C0">
                <a:hueOff val="273562"/>
                <a:satOff val="2937"/>
                <a:lumOff val="-22233"/>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45" name="Shape 981">
              <a:extLst>
                <a:ext uri="{FF2B5EF4-FFF2-40B4-BE49-F238E27FC236}">
                  <a16:creationId xmlns:a16="http://schemas.microsoft.com/office/drawing/2014/main" id="{528A3F3E-82E5-AD4C-99B7-D69BAD39DAC0}"/>
                </a:ext>
              </a:extLst>
            </p:cNvPr>
            <p:cNvSpPr/>
            <p:nvPr/>
          </p:nvSpPr>
          <p:spPr>
            <a:xfrm>
              <a:off x="0" y="6607968"/>
              <a:ext cx="228510" cy="228511"/>
            </a:xfrm>
            <a:prstGeom prst="ellipse">
              <a:avLst/>
            </a:prstGeom>
            <a:solidFill>
              <a:srgbClr val="0365C0">
                <a:hueOff val="273562"/>
                <a:satOff val="2937"/>
                <a:lumOff val="-22233"/>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grpSp>
      <p:grpSp>
        <p:nvGrpSpPr>
          <p:cNvPr id="48" name="Group 992">
            <a:extLst>
              <a:ext uri="{FF2B5EF4-FFF2-40B4-BE49-F238E27FC236}">
                <a16:creationId xmlns:a16="http://schemas.microsoft.com/office/drawing/2014/main" id="{C1DA650A-7DC0-E142-AAF2-939281DDB20B}"/>
              </a:ext>
            </a:extLst>
          </p:cNvPr>
          <p:cNvGrpSpPr/>
          <p:nvPr/>
        </p:nvGrpSpPr>
        <p:grpSpPr>
          <a:xfrm>
            <a:off x="1122965" y="353708"/>
            <a:ext cx="2708585" cy="6150584"/>
            <a:chOff x="0" y="0"/>
            <a:chExt cx="5418579" cy="12304370"/>
          </a:xfrm>
        </p:grpSpPr>
        <p:pic>
          <p:nvPicPr>
            <p:cNvPr id="49" name="TM.png">
              <a:extLst>
                <a:ext uri="{FF2B5EF4-FFF2-40B4-BE49-F238E27FC236}">
                  <a16:creationId xmlns:a16="http://schemas.microsoft.com/office/drawing/2014/main" id="{42D95D94-A65F-F349-8AE3-3201D08BE3FF}"/>
                </a:ext>
              </a:extLst>
            </p:cNvPr>
            <p:cNvPicPr>
              <a:picLocks noChangeAspect="1"/>
            </p:cNvPicPr>
            <p:nvPr/>
          </p:nvPicPr>
          <p:blipFill>
            <a:blip r:embed="rId8"/>
            <a:srcRect r="65430"/>
            <a:stretch>
              <a:fillRect/>
            </a:stretch>
          </p:blipFill>
          <p:spPr>
            <a:xfrm>
              <a:off x="0" y="0"/>
              <a:ext cx="5418580" cy="12304371"/>
            </a:xfrm>
            <a:prstGeom prst="rect">
              <a:avLst/>
            </a:prstGeom>
            <a:ln w="12700" cap="flat">
              <a:noFill/>
              <a:miter lim="400000"/>
            </a:ln>
            <a:effectLst/>
          </p:spPr>
        </p:pic>
        <p:grpSp>
          <p:nvGrpSpPr>
            <p:cNvPr id="50" name="Group 991">
              <a:extLst>
                <a:ext uri="{FF2B5EF4-FFF2-40B4-BE49-F238E27FC236}">
                  <a16:creationId xmlns:a16="http://schemas.microsoft.com/office/drawing/2014/main" id="{D9170E8E-ED39-4C45-A597-2F26BDC5FABD}"/>
                </a:ext>
              </a:extLst>
            </p:cNvPr>
            <p:cNvGrpSpPr/>
            <p:nvPr/>
          </p:nvGrpSpPr>
          <p:grpSpPr>
            <a:xfrm>
              <a:off x="2432383" y="7308567"/>
              <a:ext cx="658225" cy="438817"/>
              <a:chOff x="0" y="0"/>
              <a:chExt cx="658223" cy="438815"/>
            </a:xfrm>
          </p:grpSpPr>
          <p:sp>
            <p:nvSpPr>
              <p:cNvPr id="51" name="Shape 989">
                <a:extLst>
                  <a:ext uri="{FF2B5EF4-FFF2-40B4-BE49-F238E27FC236}">
                    <a16:creationId xmlns:a16="http://schemas.microsoft.com/office/drawing/2014/main" id="{E365F1FE-F9DC-A64B-83F8-BFB981A8EDA2}"/>
                  </a:ext>
                </a:extLst>
              </p:cNvPr>
              <p:cNvSpPr/>
              <p:nvPr/>
            </p:nvSpPr>
            <p:spPr>
              <a:xfrm>
                <a:off x="0" y="0"/>
                <a:ext cx="438816" cy="43881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882B">
                  <a:hueOff val="-2473793"/>
                  <a:satOff val="-50209"/>
                  <a:lumOff val="23543"/>
                </a:srgbClr>
              </a:solidFill>
              <a:ln w="25400" cap="flat">
                <a:solidFill>
                  <a:srgbClr val="000000"/>
                </a:solidFill>
                <a:prstDash val="solid"/>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52" name="Shape 990">
                <a:extLst>
                  <a:ext uri="{FF2B5EF4-FFF2-40B4-BE49-F238E27FC236}">
                    <a16:creationId xmlns:a16="http://schemas.microsoft.com/office/drawing/2014/main" id="{43CE84A4-CFF0-C146-A96D-0AF4036F5D02}"/>
                  </a:ext>
                </a:extLst>
              </p:cNvPr>
              <p:cNvSpPr/>
              <p:nvPr/>
            </p:nvSpPr>
            <p:spPr>
              <a:xfrm rot="10800000">
                <a:off x="219407" y="0"/>
                <a:ext cx="438817" cy="43881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82506">
                  <a:hueOff val="-444211"/>
                  <a:satOff val="-14915"/>
                  <a:lumOff val="22857"/>
                </a:srgbClr>
              </a:solidFill>
              <a:ln w="25400" cap="flat">
                <a:solidFill>
                  <a:srgbClr val="000000"/>
                </a:solidFill>
                <a:prstDash val="solid"/>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grpSp>
      </p:grpSp>
      <p:sp>
        <p:nvSpPr>
          <p:cNvPr id="53" name="Shape 993">
            <a:extLst>
              <a:ext uri="{FF2B5EF4-FFF2-40B4-BE49-F238E27FC236}">
                <a16:creationId xmlns:a16="http://schemas.microsoft.com/office/drawing/2014/main" id="{7478D07C-B2A9-6647-A265-345D3676514D}"/>
              </a:ext>
            </a:extLst>
          </p:cNvPr>
          <p:cNvSpPr/>
          <p:nvPr/>
        </p:nvSpPr>
        <p:spPr>
          <a:xfrm rot="883658">
            <a:off x="2850657" y="2917039"/>
            <a:ext cx="3697950" cy="1884565"/>
          </a:xfrm>
          <a:custGeom>
            <a:avLst/>
            <a:gdLst/>
            <a:ahLst/>
            <a:cxnLst>
              <a:cxn ang="0">
                <a:pos x="wd2" y="hd2"/>
              </a:cxn>
              <a:cxn ang="5400000">
                <a:pos x="wd2" y="hd2"/>
              </a:cxn>
              <a:cxn ang="10800000">
                <a:pos x="wd2" y="hd2"/>
              </a:cxn>
              <a:cxn ang="16200000">
                <a:pos x="wd2" y="hd2"/>
              </a:cxn>
            </a:cxnLst>
            <a:rect l="0" t="0" r="r" b="b"/>
            <a:pathLst>
              <a:path w="21600" h="21600" extrusionOk="0">
                <a:moveTo>
                  <a:pt x="0" y="19048"/>
                </a:moveTo>
                <a:lnTo>
                  <a:pt x="12921" y="7135"/>
                </a:lnTo>
                <a:lnTo>
                  <a:pt x="11682" y="0"/>
                </a:lnTo>
                <a:lnTo>
                  <a:pt x="21600" y="6613"/>
                </a:lnTo>
                <a:lnTo>
                  <a:pt x="15131" y="21600"/>
                </a:lnTo>
                <a:lnTo>
                  <a:pt x="14127" y="14126"/>
                </a:lnTo>
                <a:lnTo>
                  <a:pt x="0" y="19048"/>
                </a:lnTo>
                <a:close/>
              </a:path>
            </a:pathLst>
          </a:custGeom>
          <a:solidFill>
            <a:srgbClr val="773F9B">
              <a:satOff val="24555"/>
              <a:lumOff val="22232"/>
              <a:alpha val="50000"/>
            </a:srgbClr>
          </a:solidFill>
          <a:ln w="12700">
            <a:miter lim="400000"/>
          </a:ln>
        </p:spPr>
        <p:txBody>
          <a:bodyPr lIns="35709" tIns="35709" rIns="35709" bIns="35709" anchor="ct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 name="Shape 2365"/>
          <p:cNvSpPr>
            <a:spLocks noGrp="1"/>
          </p:cNvSpPr>
          <p:nvPr>
            <p:ph type="title"/>
          </p:nvPr>
        </p:nvSpPr>
        <p:spPr>
          <a:prstGeom prst="rect">
            <a:avLst/>
          </a:prstGeom>
        </p:spPr>
        <p:txBody>
          <a:bodyPr/>
          <a:lstStyle/>
          <a:p>
            <a:r>
              <a:t>Coupling</a:t>
            </a:r>
          </a:p>
        </p:txBody>
      </p:sp>
      <p:sp>
        <p:nvSpPr>
          <p:cNvPr id="2" name="Slide Number Placeholder 1">
            <a:extLst>
              <a:ext uri="{FF2B5EF4-FFF2-40B4-BE49-F238E27FC236}">
                <a16:creationId xmlns:a16="http://schemas.microsoft.com/office/drawing/2014/main" id="{EC85A230-CD5F-6145-B030-4117DC509D5B}"/>
              </a:ext>
            </a:extLst>
          </p:cNvPr>
          <p:cNvSpPr>
            <a:spLocks noGrp="1"/>
          </p:cNvSpPr>
          <p:nvPr>
            <p:ph type="sldNum" sz="quarter" idx="12"/>
          </p:nvPr>
        </p:nvSpPr>
        <p:spPr/>
        <p:txBody>
          <a:bodyPr/>
          <a:lstStyle/>
          <a:p>
            <a:fld id="{86CB4B4D-7CA3-9044-876B-883B54F8677D}" type="slidenum">
              <a:rPr lang="de-DE" smtClean="0"/>
              <a:t>60</a:t>
            </a:fld>
            <a:endParaRPr lang="de-DE"/>
          </a:p>
        </p:txBody>
      </p:sp>
      <p:grpSp>
        <p:nvGrpSpPr>
          <p:cNvPr id="2368" name="Group 2368"/>
          <p:cNvGrpSpPr/>
          <p:nvPr/>
        </p:nvGrpSpPr>
        <p:grpSpPr>
          <a:xfrm>
            <a:off x="2037450" y="2865818"/>
            <a:ext cx="8113924" cy="893352"/>
            <a:chOff x="0" y="0"/>
            <a:chExt cx="16232075" cy="1787168"/>
          </a:xfrm>
        </p:grpSpPr>
        <p:pic>
          <p:nvPicPr>
            <p:cNvPr id="2366" name="pasted-image.pdf"/>
            <p:cNvPicPr>
              <a:picLocks noChangeAspect="1"/>
            </p:cNvPicPr>
            <p:nvPr/>
          </p:nvPicPr>
          <p:blipFill>
            <a:blip r:embed="rId3"/>
            <a:srcRect b="49844"/>
            <a:stretch>
              <a:fillRect/>
            </a:stretch>
          </p:blipFill>
          <p:spPr>
            <a:xfrm>
              <a:off x="0" y="0"/>
              <a:ext cx="16232076" cy="896355"/>
            </a:xfrm>
            <a:prstGeom prst="rect">
              <a:avLst/>
            </a:prstGeom>
            <a:ln w="12700" cap="flat">
              <a:noFill/>
              <a:miter lim="400000"/>
            </a:ln>
            <a:effectLst/>
          </p:spPr>
        </p:pic>
        <p:pic>
          <p:nvPicPr>
            <p:cNvPr id="2367" name="pasted-image.pdf"/>
            <p:cNvPicPr>
              <a:picLocks noChangeAspect="1"/>
            </p:cNvPicPr>
            <p:nvPr/>
          </p:nvPicPr>
          <p:blipFill>
            <a:blip r:embed="rId3"/>
            <a:srcRect r="69660"/>
            <a:stretch>
              <a:fillRect/>
            </a:stretch>
          </p:blipFill>
          <p:spPr>
            <a:xfrm>
              <a:off x="68" y="0"/>
              <a:ext cx="4924724" cy="1787169"/>
            </a:xfrm>
            <a:prstGeom prst="rect">
              <a:avLst/>
            </a:prstGeom>
            <a:ln w="12700" cap="flat">
              <a:noFill/>
              <a:miter lim="400000"/>
            </a:ln>
            <a:effectLst/>
          </p:spPr>
        </p:pic>
      </p:gr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2" name="Shape 2372"/>
          <p:cNvSpPr>
            <a:spLocks noGrp="1"/>
          </p:cNvSpPr>
          <p:nvPr>
            <p:ph type="title"/>
          </p:nvPr>
        </p:nvSpPr>
        <p:spPr>
          <a:prstGeom prst="rect">
            <a:avLst/>
          </a:prstGeom>
        </p:spPr>
        <p:txBody>
          <a:bodyPr/>
          <a:lstStyle/>
          <a:p>
            <a:r>
              <a:t>Coupling</a:t>
            </a:r>
          </a:p>
        </p:txBody>
      </p:sp>
      <p:sp>
        <p:nvSpPr>
          <p:cNvPr id="2" name="Slide Number Placeholder 1">
            <a:extLst>
              <a:ext uri="{FF2B5EF4-FFF2-40B4-BE49-F238E27FC236}">
                <a16:creationId xmlns:a16="http://schemas.microsoft.com/office/drawing/2014/main" id="{CA4E9063-501F-E749-82CB-64F6752825D1}"/>
              </a:ext>
            </a:extLst>
          </p:cNvPr>
          <p:cNvSpPr>
            <a:spLocks noGrp="1"/>
          </p:cNvSpPr>
          <p:nvPr>
            <p:ph type="sldNum" sz="quarter" idx="12"/>
          </p:nvPr>
        </p:nvSpPr>
        <p:spPr/>
        <p:txBody>
          <a:bodyPr/>
          <a:lstStyle/>
          <a:p>
            <a:fld id="{86CB4B4D-7CA3-9044-876B-883B54F8677D}" type="slidenum">
              <a:rPr lang="de-DE" smtClean="0"/>
              <a:t>61</a:t>
            </a:fld>
            <a:endParaRPr lang="de-DE"/>
          </a:p>
        </p:txBody>
      </p:sp>
      <p:pic>
        <p:nvPicPr>
          <p:cNvPr id="2373" name="pasted-image.pdf"/>
          <p:cNvPicPr>
            <a:picLocks noChangeAspect="1"/>
          </p:cNvPicPr>
          <p:nvPr/>
        </p:nvPicPr>
        <p:blipFill>
          <a:blip r:embed="rId3"/>
          <a:stretch>
            <a:fillRect/>
          </a:stretch>
        </p:blipFill>
        <p:spPr>
          <a:xfrm>
            <a:off x="2037450" y="2865818"/>
            <a:ext cx="8113924" cy="893352"/>
          </a:xfrm>
          <a:prstGeom prst="rect">
            <a:avLst/>
          </a:prstGeom>
          <a:ln w="12700">
            <a:miter lim="400000"/>
          </a:ln>
        </p:spPr>
      </p:pic>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7" name="Shape 2377"/>
          <p:cNvSpPr>
            <a:spLocks noGrp="1"/>
          </p:cNvSpPr>
          <p:nvPr>
            <p:ph type="title"/>
          </p:nvPr>
        </p:nvSpPr>
        <p:spPr>
          <a:prstGeom prst="rect">
            <a:avLst/>
          </a:prstGeom>
        </p:spPr>
        <p:txBody>
          <a:bodyPr/>
          <a:lstStyle/>
          <a:p>
            <a:r>
              <a:t>Priors</a:t>
            </a:r>
          </a:p>
        </p:txBody>
      </p:sp>
      <p:sp>
        <p:nvSpPr>
          <p:cNvPr id="4" name="Slide Number Placeholder 3">
            <a:extLst>
              <a:ext uri="{FF2B5EF4-FFF2-40B4-BE49-F238E27FC236}">
                <a16:creationId xmlns:a16="http://schemas.microsoft.com/office/drawing/2014/main" id="{44FB2E80-0ACA-F541-A40E-AEDE8780DDDC}"/>
              </a:ext>
            </a:extLst>
          </p:cNvPr>
          <p:cNvSpPr>
            <a:spLocks noGrp="1"/>
          </p:cNvSpPr>
          <p:nvPr>
            <p:ph type="sldNum" sz="quarter" idx="12"/>
          </p:nvPr>
        </p:nvSpPr>
        <p:spPr/>
        <p:txBody>
          <a:bodyPr/>
          <a:lstStyle/>
          <a:p>
            <a:fld id="{86CB4B4D-7CA3-9044-876B-883B54F8677D}" type="slidenum">
              <a:rPr lang="de-DE" smtClean="0"/>
              <a:t>62</a:t>
            </a:fld>
            <a:endParaRPr lang="de-DE"/>
          </a:p>
        </p:txBody>
      </p:sp>
      <p:pic>
        <p:nvPicPr>
          <p:cNvPr id="2378" name="pasted-image.pdf"/>
          <p:cNvPicPr>
            <a:picLocks noChangeAspect="1"/>
          </p:cNvPicPr>
          <p:nvPr/>
        </p:nvPicPr>
        <p:blipFill>
          <a:blip r:embed="rId3"/>
          <a:stretch>
            <a:fillRect/>
          </a:stretch>
        </p:blipFill>
        <p:spPr>
          <a:xfrm>
            <a:off x="1736074" y="3713030"/>
            <a:ext cx="7802515" cy="1656401"/>
          </a:xfrm>
          <a:prstGeom prst="rect">
            <a:avLst/>
          </a:prstGeom>
          <a:ln w="12700">
            <a:miter lim="400000"/>
          </a:ln>
        </p:spPr>
      </p:pic>
      <p:pic>
        <p:nvPicPr>
          <p:cNvPr id="2" name="Picture 1">
            <a:extLst>
              <a:ext uri="{FF2B5EF4-FFF2-40B4-BE49-F238E27FC236}">
                <a16:creationId xmlns:a16="http://schemas.microsoft.com/office/drawing/2014/main" id="{B9326F43-8D6F-4A40-8A0E-F248032C1A98}"/>
              </a:ext>
            </a:extLst>
          </p:cNvPr>
          <p:cNvPicPr>
            <a:picLocks noChangeAspect="1"/>
          </p:cNvPicPr>
          <p:nvPr/>
        </p:nvPicPr>
        <p:blipFill>
          <a:blip r:embed="rId4"/>
          <a:stretch>
            <a:fillRect/>
          </a:stretch>
        </p:blipFill>
        <p:spPr>
          <a:xfrm>
            <a:off x="8093167" y="365126"/>
            <a:ext cx="3771510" cy="2808223"/>
          </a:xfrm>
          <a:prstGeom prst="rect">
            <a:avLst/>
          </a:prstGeom>
        </p:spPr>
      </p:pic>
      <p:sp>
        <p:nvSpPr>
          <p:cNvPr id="3" name="TextBox 2">
            <a:extLst>
              <a:ext uri="{FF2B5EF4-FFF2-40B4-BE49-F238E27FC236}">
                <a16:creationId xmlns:a16="http://schemas.microsoft.com/office/drawing/2014/main" id="{73862E1E-8DFF-8845-9870-D1E90909E83C}"/>
              </a:ext>
            </a:extLst>
          </p:cNvPr>
          <p:cNvSpPr txBox="1"/>
          <p:nvPr/>
        </p:nvSpPr>
        <p:spPr>
          <a:xfrm>
            <a:off x="1109059" y="2124909"/>
            <a:ext cx="5629727" cy="8107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09" tIns="35709" rIns="35709" bIns="35709" numCol="1" spcCol="38100" rtlCol="0" anchor="ctr">
            <a:spAutoFit/>
          </a:bodyPr>
          <a:lstStyle/>
          <a:p>
            <a:pPr marL="342831" indent="-342831" algn="l">
              <a:buFont typeface="Arial" panose="020B0604020202020204" pitchFamily="34" charset="0"/>
              <a:buChar char="•"/>
            </a:pPr>
            <a:r>
              <a:rPr lang="en-US" sz="2400" dirty="0"/>
              <a:t>Priors are based on </a:t>
            </a:r>
            <a:r>
              <a:rPr lang="en-US" sz="2400" dirty="0" err="1"/>
              <a:t>Mahalanobis</a:t>
            </a:r>
            <a:r>
              <a:rPr lang="en-US" sz="2400" dirty="0"/>
              <a:t> distance</a:t>
            </a:r>
          </a:p>
          <a:p>
            <a:pPr marL="342831" indent="-342831" algn="l">
              <a:buFont typeface="Arial" panose="020B0604020202020204" pitchFamily="34" charset="0"/>
              <a:buChar char="•"/>
            </a:pPr>
            <a:r>
              <a:rPr lang="en-US" sz="2400" dirty="0"/>
              <a:t>Assumes a Gaussian Distribution</a:t>
            </a:r>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2" name="generic_pose_prior_mjb.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41342" y="893"/>
            <a:ext cx="12553355" cy="6856215"/>
          </a:xfrm>
          <a:prstGeom prst="rect">
            <a:avLst/>
          </a:prstGeom>
          <a:ln w="12700">
            <a:miter lim="400000"/>
          </a:ln>
        </p:spPr>
      </p:pic>
      <p:pic>
        <p:nvPicPr>
          <p:cNvPr id="2383" name="pasted-image.pdf"/>
          <p:cNvPicPr>
            <a:picLocks noChangeAspect="1"/>
          </p:cNvPicPr>
          <p:nvPr/>
        </p:nvPicPr>
        <p:blipFill>
          <a:blip r:embed="rId6"/>
          <a:stretch>
            <a:fillRect/>
          </a:stretch>
        </p:blipFill>
        <p:spPr>
          <a:xfrm>
            <a:off x="10844351" y="831580"/>
            <a:ext cx="1205194" cy="1249831"/>
          </a:xfrm>
          <a:prstGeom prst="rect">
            <a:avLst/>
          </a:prstGeom>
          <a:ln w="12700">
            <a:miter lim="400000"/>
          </a:ln>
        </p:spPr>
      </p:pic>
      <p:pic>
        <p:nvPicPr>
          <p:cNvPr id="8" name="pasted-image.pdf">
            <a:extLst>
              <a:ext uri="{FF2B5EF4-FFF2-40B4-BE49-F238E27FC236}">
                <a16:creationId xmlns:a16="http://schemas.microsoft.com/office/drawing/2014/main" id="{2D2C5465-63AE-634A-A8FD-A2A1D818404E}"/>
              </a:ext>
            </a:extLst>
          </p:cNvPr>
          <p:cNvPicPr>
            <a:picLocks noChangeAspect="1"/>
          </p:cNvPicPr>
          <p:nvPr/>
        </p:nvPicPr>
        <p:blipFill>
          <a:blip r:embed="rId7"/>
          <a:stretch>
            <a:fillRect/>
          </a:stretch>
        </p:blipFill>
        <p:spPr>
          <a:xfrm>
            <a:off x="10844350" y="2858090"/>
            <a:ext cx="1205195" cy="1249831"/>
          </a:xfrm>
          <a:prstGeom prst="rect">
            <a:avLst/>
          </a:prstGeom>
          <a:ln w="12700">
            <a:miter lim="400000"/>
          </a:ln>
        </p:spPr>
      </p:pic>
      <p:pic>
        <p:nvPicPr>
          <p:cNvPr id="9" name="pasted-image.pdf">
            <a:extLst>
              <a:ext uri="{FF2B5EF4-FFF2-40B4-BE49-F238E27FC236}">
                <a16:creationId xmlns:a16="http://schemas.microsoft.com/office/drawing/2014/main" id="{A44179BD-AC6B-2A4D-9FC8-51A9377AC1DC}"/>
              </a:ext>
            </a:extLst>
          </p:cNvPr>
          <p:cNvPicPr>
            <a:picLocks noChangeAspect="1"/>
          </p:cNvPicPr>
          <p:nvPr/>
        </p:nvPicPr>
        <p:blipFill>
          <a:blip r:embed="rId8"/>
          <a:stretch>
            <a:fillRect/>
          </a:stretch>
        </p:blipFill>
        <p:spPr>
          <a:xfrm>
            <a:off x="10844350" y="4857599"/>
            <a:ext cx="973083" cy="1249831"/>
          </a:xfrm>
          <a:prstGeom prst="rect">
            <a:avLst/>
          </a:prstGeom>
          <a:ln w="12700">
            <a:miter lim="400000"/>
          </a:ln>
        </p:spPr>
      </p:pic>
      <p:sp>
        <p:nvSpPr>
          <p:cNvPr id="2" name="TextBox 1">
            <a:extLst>
              <a:ext uri="{FF2B5EF4-FFF2-40B4-BE49-F238E27FC236}">
                <a16:creationId xmlns:a16="http://schemas.microsoft.com/office/drawing/2014/main" id="{5FD3742E-8940-CF4A-9A4B-E5F17A9D9E3B}"/>
              </a:ext>
            </a:extLst>
          </p:cNvPr>
          <p:cNvSpPr txBox="1"/>
          <p:nvPr/>
        </p:nvSpPr>
        <p:spPr>
          <a:xfrm>
            <a:off x="9437017" y="1228077"/>
            <a:ext cx="1176585" cy="4568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09" tIns="35709" rIns="35709" bIns="35709" numCol="1" spcCol="38100" rtlCol="0" anchor="ctr">
            <a:spAutoFit/>
          </a:bodyPr>
          <a:lstStyle/>
          <a:p>
            <a:r>
              <a:rPr lang="en-US" dirty="0"/>
              <a:t>Stage 1</a:t>
            </a:r>
          </a:p>
        </p:txBody>
      </p:sp>
      <p:sp>
        <p:nvSpPr>
          <p:cNvPr id="11" name="TextBox 10">
            <a:extLst>
              <a:ext uri="{FF2B5EF4-FFF2-40B4-BE49-F238E27FC236}">
                <a16:creationId xmlns:a16="http://schemas.microsoft.com/office/drawing/2014/main" id="{8573ECB9-714E-294B-BC5D-80AF636F1CC7}"/>
              </a:ext>
            </a:extLst>
          </p:cNvPr>
          <p:cNvSpPr txBox="1"/>
          <p:nvPr/>
        </p:nvSpPr>
        <p:spPr>
          <a:xfrm>
            <a:off x="9437017" y="3254587"/>
            <a:ext cx="1176585" cy="4568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09" tIns="35709" rIns="35709" bIns="35709" numCol="1" spcCol="38100" rtlCol="0" anchor="ctr">
            <a:spAutoFit/>
          </a:bodyPr>
          <a:lstStyle/>
          <a:p>
            <a:r>
              <a:rPr lang="en-US" dirty="0"/>
              <a:t>Stage 2</a:t>
            </a:r>
          </a:p>
        </p:txBody>
      </p:sp>
      <p:sp>
        <p:nvSpPr>
          <p:cNvPr id="12" name="TextBox 11">
            <a:extLst>
              <a:ext uri="{FF2B5EF4-FFF2-40B4-BE49-F238E27FC236}">
                <a16:creationId xmlns:a16="http://schemas.microsoft.com/office/drawing/2014/main" id="{6EA18AD2-9970-434C-B3D0-50CAC421B263}"/>
              </a:ext>
            </a:extLst>
          </p:cNvPr>
          <p:cNvSpPr txBox="1"/>
          <p:nvPr/>
        </p:nvSpPr>
        <p:spPr>
          <a:xfrm>
            <a:off x="9437017" y="5281099"/>
            <a:ext cx="1176585" cy="4568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09" tIns="35709" rIns="35709" bIns="35709" numCol="1" spcCol="38100" rtlCol="0" anchor="ctr">
            <a:spAutoFit/>
          </a:bodyPr>
          <a:lstStyle/>
          <a:p>
            <a:r>
              <a:rPr lang="en-US" dirty="0"/>
              <a:t>Stage 3</a:t>
            </a:r>
          </a:p>
        </p:txBody>
      </p:sp>
      <p:sp>
        <p:nvSpPr>
          <p:cNvPr id="3" name="Slide Number Placeholder 2">
            <a:extLst>
              <a:ext uri="{FF2B5EF4-FFF2-40B4-BE49-F238E27FC236}">
                <a16:creationId xmlns:a16="http://schemas.microsoft.com/office/drawing/2014/main" id="{C86025AF-BD13-A44D-8DCA-DD102D66965F}"/>
              </a:ext>
            </a:extLst>
          </p:cNvPr>
          <p:cNvSpPr>
            <a:spLocks noGrp="1"/>
          </p:cNvSpPr>
          <p:nvPr>
            <p:ph type="sldNum" sz="quarter" idx="2"/>
          </p:nvPr>
        </p:nvSpPr>
        <p:spPr>
          <a:xfrm>
            <a:off x="5932855" y="6505277"/>
            <a:ext cx="314188" cy="328935"/>
          </a:xfrm>
        </p:spPr>
        <p:txBody>
          <a:bodyPr/>
          <a:lstStyle/>
          <a:p>
            <a:fld id="{86CB4B4D-7CA3-9044-876B-883B54F8677D}" type="slidenum">
              <a:rPr lang="de-DE" smtClean="0"/>
              <a:t>63</a:t>
            </a:fld>
            <a:endParaRPr lang="de-DE"/>
          </a:p>
        </p:txBody>
      </p:sp>
      <p:grpSp>
        <p:nvGrpSpPr>
          <p:cNvPr id="14" name="Group 2182">
            <a:extLst>
              <a:ext uri="{FF2B5EF4-FFF2-40B4-BE49-F238E27FC236}">
                <a16:creationId xmlns:a16="http://schemas.microsoft.com/office/drawing/2014/main" id="{661CEDC6-2F7F-3142-A02C-77E8E94C72FA}"/>
              </a:ext>
            </a:extLst>
          </p:cNvPr>
          <p:cNvGrpSpPr/>
          <p:nvPr/>
        </p:nvGrpSpPr>
        <p:grpSpPr>
          <a:xfrm>
            <a:off x="0" y="-3564"/>
            <a:ext cx="5556466" cy="1197616"/>
            <a:chOff x="-605752" y="0"/>
            <a:chExt cx="8574649" cy="1848140"/>
          </a:xfrm>
        </p:grpSpPr>
        <p:sp>
          <p:nvSpPr>
            <p:cNvPr id="15" name="Shape 2179">
              <a:extLst>
                <a:ext uri="{FF2B5EF4-FFF2-40B4-BE49-F238E27FC236}">
                  <a16:creationId xmlns:a16="http://schemas.microsoft.com/office/drawing/2014/main" id="{66346937-90F7-1B43-BF3E-643ABEF1DFCD}"/>
                </a:ext>
              </a:extLst>
            </p:cNvPr>
            <p:cNvSpPr/>
            <p:nvPr/>
          </p:nvSpPr>
          <p:spPr>
            <a:xfrm>
              <a:off x="-605752" y="54433"/>
              <a:ext cx="2831098" cy="1473771"/>
            </a:xfrm>
            <a:prstGeom prst="roundRect">
              <a:avLst>
                <a:gd name="adj" fmla="val 15000"/>
              </a:avLst>
            </a:prstGeom>
            <a:solidFill>
              <a:srgbClr val="A6AAA9"/>
            </a:solid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sz="3200">
                  <a:solidFill>
                    <a:srgbClr val="FFFFFF"/>
                  </a:solidFill>
                  <a:latin typeface="Helvetica"/>
                  <a:ea typeface="Helvetica"/>
                  <a:cs typeface="Helvetica"/>
                  <a:sym typeface="Helvetica"/>
                </a:defRPr>
              </a:lvl1pPr>
            </a:lstStyle>
            <a:p>
              <a:r>
                <a:rPr sz="2400" dirty="0"/>
                <a:t>Data</a:t>
              </a:r>
            </a:p>
          </p:txBody>
        </p:sp>
        <p:sp>
          <p:nvSpPr>
            <p:cNvPr id="16" name="Shape 2180">
              <a:extLst>
                <a:ext uri="{FF2B5EF4-FFF2-40B4-BE49-F238E27FC236}">
                  <a16:creationId xmlns:a16="http://schemas.microsoft.com/office/drawing/2014/main" id="{D9D6CF08-7C7A-B74D-B90D-0E1B051D9BC3}"/>
                </a:ext>
              </a:extLst>
            </p:cNvPr>
            <p:cNvSpPr/>
            <p:nvPr/>
          </p:nvSpPr>
          <p:spPr>
            <a:xfrm>
              <a:off x="5137798" y="0"/>
              <a:ext cx="2831099" cy="1473771"/>
            </a:xfrm>
            <a:prstGeom prst="roundRect">
              <a:avLst>
                <a:gd name="adj" fmla="val 15000"/>
              </a:avLst>
            </a:prstGeom>
            <a:solidFill>
              <a:srgbClr val="A6AAA9"/>
            </a:solid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sz="3200">
                  <a:solidFill>
                    <a:srgbClr val="FFFFFF"/>
                  </a:solidFill>
                  <a:latin typeface="Helvetica"/>
                  <a:ea typeface="Helvetica"/>
                  <a:cs typeface="Helvetica"/>
                  <a:sym typeface="Helvetica"/>
                </a:defRPr>
              </a:lvl1pPr>
            </a:lstStyle>
            <a:p>
              <a:r>
                <a:rPr sz="2400" dirty="0"/>
                <a:t>Registration</a:t>
              </a:r>
            </a:p>
          </p:txBody>
        </p:sp>
        <p:sp>
          <p:nvSpPr>
            <p:cNvPr id="17" name="Shape 2181">
              <a:extLst>
                <a:ext uri="{FF2B5EF4-FFF2-40B4-BE49-F238E27FC236}">
                  <a16:creationId xmlns:a16="http://schemas.microsoft.com/office/drawing/2014/main" id="{CEB734E1-754C-5949-BE23-8FABD4943E1A}"/>
                </a:ext>
              </a:extLst>
            </p:cNvPr>
            <p:cNvSpPr/>
            <p:nvPr/>
          </p:nvSpPr>
          <p:spPr>
            <a:xfrm>
              <a:off x="2225345" y="0"/>
              <a:ext cx="2912453" cy="1848140"/>
            </a:xfrm>
            <a:prstGeom prst="rightArrow">
              <a:avLst>
                <a:gd name="adj1" fmla="val 56287"/>
                <a:gd name="adj2" fmla="val 67530"/>
              </a:avLst>
            </a:prstGeom>
            <a:noFill/>
            <a:ln w="12700" cap="flat">
              <a:solidFill>
                <a:srgbClr val="53585F"/>
              </a:solid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sz="1800">
                  <a:solidFill>
                    <a:srgbClr val="53585F"/>
                  </a:solidFill>
                </a:defRPr>
              </a:lvl1pPr>
            </a:lstStyle>
            <a:p>
              <a:r>
                <a:rPr sz="2400" dirty="0">
                  <a:solidFill>
                    <a:schemeClr val="tx1"/>
                  </a:solidFill>
                  <a:latin typeface="Calibri" panose="020F0502020204030204" pitchFamily="34" charset="0"/>
                  <a:cs typeface="Calibri" panose="020F0502020204030204" pitchFamily="34" charset="0"/>
                </a:rPr>
                <a:t>pose + shape</a:t>
              </a:r>
            </a:p>
          </p:txBody>
        </p:sp>
      </p:grpSp>
    </p:spTree>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00" fill="hold"/>
                                        <p:tgtEl>
                                          <p:spTgt spid="238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2382"/>
                </p:tgtEl>
              </p:cMediaNode>
            </p:video>
            <p:seq concurrent="1" nextAc="seek">
              <p:cTn id="8" restart="whenNotActive" fill="hold" evtFilter="cancelBubble" nodeType="interactiveSeq">
                <p:stCondLst>
                  <p:cond evt="onClick" delay="0">
                    <p:tgtEl>
                      <p:spTgt spid="238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82"/>
                                        </p:tgtEl>
                                      </p:cBhvr>
                                    </p:cmd>
                                  </p:childTnLst>
                                </p:cTn>
                              </p:par>
                            </p:childTnLst>
                          </p:cTn>
                        </p:par>
                      </p:childTnLst>
                    </p:cTn>
                  </p:par>
                </p:childTnLst>
              </p:cTn>
              <p:nextCondLst>
                <p:cond evt="onClick" delay="0">
                  <p:tgtEl>
                    <p:spTgt spid="238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7" name="Shape 2417"/>
          <p:cNvSpPr>
            <a:spLocks noGrp="1"/>
          </p:cNvSpPr>
          <p:nvPr>
            <p:ph type="title"/>
          </p:nvPr>
        </p:nvSpPr>
        <p:spPr>
          <a:prstGeom prst="rect">
            <a:avLst/>
          </a:prstGeom>
        </p:spPr>
        <p:txBody>
          <a:bodyPr>
            <a:normAutofit/>
          </a:bodyPr>
          <a:lstStyle/>
          <a:p>
            <a:pPr defTabSz="229982">
              <a:defRPr sz="6272"/>
            </a:pPr>
            <a:r>
              <a:rPr lang="en-US" sz="4400" dirty="0"/>
              <a:t>Given Registrations I can train a Model</a:t>
            </a:r>
            <a:endParaRPr sz="4400" dirty="0"/>
          </a:p>
        </p:txBody>
      </p:sp>
      <p:sp>
        <p:nvSpPr>
          <p:cNvPr id="2" name="Slide Number Placeholder 1">
            <a:extLst>
              <a:ext uri="{FF2B5EF4-FFF2-40B4-BE49-F238E27FC236}">
                <a16:creationId xmlns:a16="http://schemas.microsoft.com/office/drawing/2014/main" id="{860FE74A-C586-2942-A71D-C11F535EB959}"/>
              </a:ext>
            </a:extLst>
          </p:cNvPr>
          <p:cNvSpPr>
            <a:spLocks noGrp="1"/>
          </p:cNvSpPr>
          <p:nvPr>
            <p:ph type="sldNum" sz="quarter" idx="12"/>
          </p:nvPr>
        </p:nvSpPr>
        <p:spPr/>
        <p:txBody>
          <a:bodyPr/>
          <a:lstStyle/>
          <a:p>
            <a:fld id="{86CB4B4D-7CA3-9044-876B-883B54F8677D}" type="slidenum">
              <a:rPr lang="de-DE" smtClean="0"/>
              <a:t>64</a:t>
            </a:fld>
            <a:endParaRPr lang="de-DE"/>
          </a:p>
        </p:txBody>
      </p:sp>
      <p:grpSp>
        <p:nvGrpSpPr>
          <p:cNvPr id="2424" name="Group 2424"/>
          <p:cNvGrpSpPr/>
          <p:nvPr/>
        </p:nvGrpSpPr>
        <p:grpSpPr>
          <a:xfrm>
            <a:off x="1870083" y="2522266"/>
            <a:ext cx="8448658" cy="2564317"/>
            <a:chOff x="0" y="0"/>
            <a:chExt cx="16901715" cy="5129969"/>
          </a:xfrm>
        </p:grpSpPr>
        <p:sp>
          <p:nvSpPr>
            <p:cNvPr id="2418" name="Shape 2418"/>
            <p:cNvSpPr/>
            <p:nvPr/>
          </p:nvSpPr>
          <p:spPr>
            <a:xfrm>
              <a:off x="0" y="0"/>
              <a:ext cx="16901716" cy="5129970"/>
            </a:xfrm>
            <a:prstGeom prst="roundRect">
              <a:avLst>
                <a:gd name="adj" fmla="val 13476"/>
              </a:avLst>
            </a:prstGeom>
            <a:solidFill>
              <a:srgbClr val="DCDEE0"/>
            </a:solidFill>
            <a:ln w="12700" cap="flat">
              <a:noFill/>
              <a:miter lim="400000"/>
            </a:ln>
            <a:effectLst/>
          </p:spPr>
          <p:txBody>
            <a:bodyPr wrap="square" lIns="35709" tIns="35709" rIns="35709" bIns="35709" numCol="1" anchor="ctr">
              <a:noAutofit/>
            </a:bodyPr>
            <a:lstStyle/>
            <a:p>
              <a:pPr>
                <a:defRPr sz="3200">
                  <a:solidFill>
                    <a:srgbClr val="FFFFFF"/>
                  </a:solidFill>
                </a:defRPr>
              </a:pPr>
              <a:endParaRPr sz="1600"/>
            </a:p>
          </p:txBody>
        </p:sp>
        <p:sp>
          <p:nvSpPr>
            <p:cNvPr id="2419" name="Shape 2419"/>
            <p:cNvSpPr/>
            <p:nvPr/>
          </p:nvSpPr>
          <p:spPr>
            <a:xfrm>
              <a:off x="13130014" y="1469368"/>
              <a:ext cx="3430768" cy="1785939"/>
            </a:xfrm>
            <a:prstGeom prst="roundRect">
              <a:avLst>
                <a:gd name="adj" fmla="val 15000"/>
              </a:avLst>
            </a:prstGeom>
            <a:solidFill>
              <a:srgbClr val="A6AAA9"/>
            </a:solid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sz="3200">
                  <a:solidFill>
                    <a:srgbClr val="FFFFFF"/>
                  </a:solidFill>
                  <a:latin typeface="Helvetica"/>
                  <a:ea typeface="Helvetica"/>
                  <a:cs typeface="Helvetica"/>
                  <a:sym typeface="Helvetica"/>
                </a:defRPr>
              </a:lvl1pPr>
            </a:lstStyle>
            <a:p>
              <a:r>
                <a:rPr sz="1600"/>
                <a:t>Model</a:t>
              </a:r>
            </a:p>
          </p:txBody>
        </p:sp>
        <p:sp>
          <p:nvSpPr>
            <p:cNvPr id="2420" name="Shape 2420"/>
            <p:cNvSpPr/>
            <p:nvPr/>
          </p:nvSpPr>
          <p:spPr>
            <a:xfrm>
              <a:off x="6447935" y="1469368"/>
              <a:ext cx="3430768" cy="1785939"/>
            </a:xfrm>
            <a:prstGeom prst="roundRect">
              <a:avLst>
                <a:gd name="adj" fmla="val 15000"/>
              </a:avLst>
            </a:prstGeom>
            <a:solidFill>
              <a:srgbClr val="A6AAA9"/>
            </a:solidFill>
            <a:ln w="12700" cap="flat">
              <a:noFill/>
              <a:miter lim="400000"/>
            </a:ln>
            <a:effectLst/>
            <a:extLst>
              <a:ext uri="{C572A759-6A51-4108-AA02-DFA0A04FC94B}">
                <ma14:wrappingTextBoxFlag xmlns="" xmlns:ma14="http://schemas.microsoft.com/office/mac/drawingml/2011/main" val="1"/>
              </a:ext>
            </a:extLst>
          </p:spPr>
          <p:txBody>
            <a:bodyPr wrap="square" lIns="35709" tIns="35709" rIns="35709" bIns="35709" numCol="1" anchor="ctr">
              <a:noAutofit/>
            </a:bodyPr>
            <a:lstStyle>
              <a:lvl1pPr>
                <a:defRPr sz="3200">
                  <a:solidFill>
                    <a:srgbClr val="FFFFFF"/>
                  </a:solidFill>
                  <a:latin typeface="Helvetica"/>
                  <a:ea typeface="Helvetica"/>
                  <a:cs typeface="Helvetica"/>
                  <a:sym typeface="Helvetica"/>
                </a:defRPr>
              </a:lvl1pPr>
            </a:lstStyle>
            <a:p>
              <a:r>
                <a:rPr sz="1600"/>
                <a:t>Registration</a:t>
              </a:r>
            </a:p>
          </p:txBody>
        </p:sp>
        <p:sp>
          <p:nvSpPr>
            <p:cNvPr id="2421" name="Shape 2421"/>
            <p:cNvSpPr/>
            <p:nvPr/>
          </p:nvSpPr>
          <p:spPr>
            <a:xfrm>
              <a:off x="10260065" y="1865647"/>
              <a:ext cx="2488587" cy="993380"/>
            </a:xfrm>
            <a:prstGeom prst="leftRightArrow">
              <a:avLst>
                <a:gd name="adj1" fmla="val 39615"/>
                <a:gd name="adj2" fmla="val 65827"/>
              </a:avLst>
            </a:prstGeom>
            <a:noFill/>
            <a:ln w="38100" cap="flat">
              <a:solidFill>
                <a:srgbClr val="53585F"/>
              </a:solidFill>
              <a:prstDash val="solid"/>
              <a:miter lim="400000"/>
            </a:ln>
            <a:effectLst/>
          </p:spPr>
          <p:txBody>
            <a:bodyPr wrap="square" lIns="35709" tIns="35709" rIns="35709" bIns="35709" numCol="1" anchor="ctr">
              <a:noAutofit/>
            </a:bodyPr>
            <a:lstStyle/>
            <a:p>
              <a:pPr>
                <a:defRPr sz="3200">
                  <a:solidFill>
                    <a:srgbClr val="FFFFFF"/>
                  </a:solidFill>
                </a:defRPr>
              </a:pPr>
              <a:endParaRPr sz="1600"/>
            </a:p>
          </p:txBody>
        </p:sp>
        <p:pic>
          <p:nvPicPr>
            <p:cNvPr id="2422" name="pasted-image.pdf"/>
            <p:cNvPicPr>
              <a:picLocks noChangeAspect="1"/>
            </p:cNvPicPr>
            <p:nvPr/>
          </p:nvPicPr>
          <p:blipFill>
            <a:blip r:embed="rId3"/>
            <a:stretch>
              <a:fillRect/>
            </a:stretch>
          </p:blipFill>
          <p:spPr>
            <a:xfrm>
              <a:off x="13505198" y="3565639"/>
              <a:ext cx="2987867" cy="616332"/>
            </a:xfrm>
            <a:prstGeom prst="rect">
              <a:avLst/>
            </a:prstGeom>
            <a:ln w="12700" cap="flat">
              <a:noFill/>
              <a:miter lim="400000"/>
            </a:ln>
            <a:effectLst/>
          </p:spPr>
        </p:pic>
        <p:pic>
          <p:nvPicPr>
            <p:cNvPr id="2423" name="pasted-image.pdf"/>
            <p:cNvPicPr>
              <a:picLocks noChangeAspect="1"/>
            </p:cNvPicPr>
            <p:nvPr/>
          </p:nvPicPr>
          <p:blipFill>
            <a:blip r:embed="rId4"/>
            <a:srcRect/>
            <a:stretch>
              <a:fillRect/>
            </a:stretch>
          </p:blipFill>
          <p:spPr>
            <a:xfrm>
              <a:off x="7663256" y="3617076"/>
              <a:ext cx="999997" cy="513512"/>
            </a:xfrm>
            <a:prstGeom prst="rect">
              <a:avLst/>
            </a:prstGeom>
            <a:ln w="12700" cap="flat">
              <a:noFill/>
              <a:miter lim="400000"/>
            </a:ln>
            <a:effectLst/>
          </p:spPr>
        </p:pic>
      </p:gr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1" name="Shape 2441"/>
          <p:cNvSpPr>
            <a:spLocks noGrp="1"/>
          </p:cNvSpPr>
          <p:nvPr>
            <p:ph type="title"/>
          </p:nvPr>
        </p:nvSpPr>
        <p:spPr>
          <a:prstGeom prst="rect">
            <a:avLst/>
          </a:prstGeom>
        </p:spPr>
        <p:txBody>
          <a:bodyPr>
            <a:normAutofit fontScale="90000"/>
          </a:bodyPr>
          <a:lstStyle/>
          <a:p>
            <a:pPr defTabSz="229982">
              <a:defRPr sz="6272"/>
            </a:pPr>
            <a:r>
              <a:rPr lang="en-US" dirty="0"/>
              <a:t>Given a Model I can obtain registrations</a:t>
            </a:r>
            <a:endParaRPr dirty="0"/>
          </a:p>
        </p:txBody>
      </p:sp>
      <p:sp>
        <p:nvSpPr>
          <p:cNvPr id="2" name="Slide Number Placeholder 1">
            <a:extLst>
              <a:ext uri="{FF2B5EF4-FFF2-40B4-BE49-F238E27FC236}">
                <a16:creationId xmlns:a16="http://schemas.microsoft.com/office/drawing/2014/main" id="{C166791F-4B56-ED47-9955-A1BAB8EFFB47}"/>
              </a:ext>
            </a:extLst>
          </p:cNvPr>
          <p:cNvSpPr>
            <a:spLocks noGrp="1"/>
          </p:cNvSpPr>
          <p:nvPr>
            <p:ph type="sldNum" sz="quarter" idx="12"/>
          </p:nvPr>
        </p:nvSpPr>
        <p:spPr/>
        <p:txBody>
          <a:bodyPr/>
          <a:lstStyle/>
          <a:p>
            <a:fld id="{86CB4B4D-7CA3-9044-876B-883B54F8677D}" type="slidenum">
              <a:rPr lang="de-DE" smtClean="0"/>
              <a:t>65</a:t>
            </a:fld>
            <a:endParaRPr lang="de-DE"/>
          </a:p>
        </p:txBody>
      </p:sp>
      <p:sp>
        <p:nvSpPr>
          <p:cNvPr id="2442" name="Shape 2442"/>
          <p:cNvSpPr/>
          <p:nvPr/>
        </p:nvSpPr>
        <p:spPr>
          <a:xfrm>
            <a:off x="1870083" y="2541437"/>
            <a:ext cx="8448658" cy="2564317"/>
          </a:xfrm>
          <a:prstGeom prst="roundRect">
            <a:avLst>
              <a:gd name="adj" fmla="val 13476"/>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2443" name="Shape 2443"/>
          <p:cNvSpPr/>
          <p:nvPr/>
        </p:nvSpPr>
        <p:spPr>
          <a:xfrm>
            <a:off x="1980990" y="3275930"/>
            <a:ext cx="1714938"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Data</a:t>
            </a:r>
          </a:p>
        </p:txBody>
      </p:sp>
      <p:sp>
        <p:nvSpPr>
          <p:cNvPr id="2444" name="Shape 2444"/>
          <p:cNvSpPr/>
          <p:nvPr/>
        </p:nvSpPr>
        <p:spPr>
          <a:xfrm>
            <a:off x="8433381" y="3275930"/>
            <a:ext cx="1714937"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Model</a:t>
            </a:r>
          </a:p>
        </p:txBody>
      </p:sp>
      <p:sp>
        <p:nvSpPr>
          <p:cNvPr id="2445" name="Shape 2445"/>
          <p:cNvSpPr/>
          <p:nvPr/>
        </p:nvSpPr>
        <p:spPr>
          <a:xfrm>
            <a:off x="5093211" y="3275930"/>
            <a:ext cx="1714937"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Registration</a:t>
            </a:r>
          </a:p>
        </p:txBody>
      </p:sp>
      <p:sp>
        <p:nvSpPr>
          <p:cNvPr id="2446" name="Shape 2446"/>
          <p:cNvSpPr/>
          <p:nvPr/>
        </p:nvSpPr>
        <p:spPr>
          <a:xfrm>
            <a:off x="3869516" y="3501956"/>
            <a:ext cx="1031881" cy="440686"/>
          </a:xfrm>
          <a:prstGeom prst="rightArrow">
            <a:avLst>
              <a:gd name="adj1" fmla="val 56287"/>
              <a:gd name="adj2" fmla="val 67530"/>
            </a:avLst>
          </a:prstGeom>
          <a:ln w="101600">
            <a:solidFill>
              <a:srgbClr val="53585F"/>
            </a:solidFill>
            <a:miter lim="400000"/>
          </a:ln>
          <a:extLst>
            <a:ext uri="{C572A759-6A51-4108-AA02-DFA0A04FC94B}">
              <ma14:wrappingTextBoxFlag xmlns="" xmlns:ma14="http://schemas.microsoft.com/office/mac/drawingml/2011/main" val="1"/>
            </a:ext>
          </a:extLst>
        </p:spPr>
        <p:txBody>
          <a:bodyPr lIns="35709" tIns="35709" rIns="35709" bIns="35709" anchor="ctr"/>
          <a:lstStyle>
            <a:lvl1pPr>
              <a:defRPr sz="1800">
                <a:solidFill>
                  <a:srgbClr val="53585F"/>
                </a:solidFill>
              </a:defRPr>
            </a:lvl1pPr>
          </a:lstStyle>
          <a:p>
            <a:r>
              <a:rPr sz="900"/>
              <a:t>pose + shape</a:t>
            </a:r>
          </a:p>
        </p:txBody>
      </p:sp>
      <p:sp>
        <p:nvSpPr>
          <p:cNvPr id="2447" name="Shape 2447"/>
          <p:cNvSpPr/>
          <p:nvPr/>
        </p:nvSpPr>
        <p:spPr>
          <a:xfrm>
            <a:off x="4314711" y="2603382"/>
            <a:ext cx="4722348" cy="826472"/>
          </a:xfrm>
          <a:custGeom>
            <a:avLst/>
            <a:gdLst/>
            <a:ahLst/>
            <a:cxnLst>
              <a:cxn ang="0">
                <a:pos x="wd2" y="hd2"/>
              </a:cxn>
              <a:cxn ang="5400000">
                <a:pos x="wd2" y="hd2"/>
              </a:cxn>
              <a:cxn ang="10800000">
                <a:pos x="wd2" y="hd2"/>
              </a:cxn>
              <a:cxn ang="16200000">
                <a:pos x="wd2" y="hd2"/>
              </a:cxn>
            </a:cxnLst>
            <a:rect l="0" t="0" r="r" b="b"/>
            <a:pathLst>
              <a:path w="21600" h="19070" extrusionOk="0">
                <a:moveTo>
                  <a:pt x="21600" y="10841"/>
                </a:moveTo>
                <a:cubicBezTo>
                  <a:pt x="19787" y="6732"/>
                  <a:pt x="17853" y="3757"/>
                  <a:pt x="15853" y="1981"/>
                </a:cubicBezTo>
                <a:cubicBezTo>
                  <a:pt x="10772" y="-2530"/>
                  <a:pt x="5490" y="709"/>
                  <a:pt x="864" y="11214"/>
                </a:cubicBezTo>
                <a:lnTo>
                  <a:pt x="420" y="8443"/>
                </a:lnTo>
                <a:lnTo>
                  <a:pt x="0" y="19013"/>
                </a:lnTo>
                <a:lnTo>
                  <a:pt x="2316" y="19070"/>
                </a:lnTo>
                <a:lnTo>
                  <a:pt x="1895" y="16446"/>
                </a:lnTo>
                <a:cubicBezTo>
                  <a:pt x="4733" y="10254"/>
                  <a:pt x="7840" y="6868"/>
                  <a:pt x="10998" y="6502"/>
                </a:cubicBezTo>
                <a:cubicBezTo>
                  <a:pt x="14446" y="6101"/>
                  <a:pt x="17859" y="9294"/>
                  <a:pt x="20948" y="15888"/>
                </a:cubicBezTo>
                <a:lnTo>
                  <a:pt x="21600" y="10841"/>
                </a:lnTo>
                <a:close/>
              </a:path>
            </a:pathLst>
          </a:custGeom>
          <a:ln w="101600">
            <a:solidFill>
              <a:srgbClr val="53585F"/>
            </a:solidFill>
            <a:miter lim="400000"/>
          </a:ln>
        </p:spPr>
        <p:txBody>
          <a:bodyPr lIns="35709" tIns="35709" rIns="35709" bIns="35709" anchor="ctr"/>
          <a:lstStyle/>
          <a:p>
            <a:pPr>
              <a:defRPr sz="3200"/>
            </a:pPr>
            <a:endParaRPr sz="1600"/>
          </a:p>
        </p:txBody>
      </p:sp>
      <p:pic>
        <p:nvPicPr>
          <p:cNvPr id="2448" name="pasted-image.pdf"/>
          <p:cNvPicPr>
            <a:picLocks noChangeAspect="1"/>
          </p:cNvPicPr>
          <p:nvPr/>
        </p:nvPicPr>
        <p:blipFill>
          <a:blip r:embed="rId3"/>
          <a:stretch>
            <a:fillRect/>
          </a:stretch>
        </p:blipFill>
        <p:spPr>
          <a:xfrm>
            <a:off x="8620924" y="4323793"/>
            <a:ext cx="1493544" cy="308086"/>
          </a:xfrm>
          <a:prstGeom prst="rect">
            <a:avLst/>
          </a:prstGeom>
          <a:ln w="12700">
            <a:miter lim="400000"/>
          </a:ln>
        </p:spPr>
      </p:pic>
      <p:pic>
        <p:nvPicPr>
          <p:cNvPr id="2449" name="pasted-image.pdf"/>
          <p:cNvPicPr>
            <a:picLocks noChangeAspect="1"/>
          </p:cNvPicPr>
          <p:nvPr/>
        </p:nvPicPr>
        <p:blipFill>
          <a:blip r:embed="rId4"/>
          <a:stretch>
            <a:fillRect/>
          </a:stretch>
        </p:blipFill>
        <p:spPr>
          <a:xfrm>
            <a:off x="2513237" y="4349505"/>
            <a:ext cx="466044" cy="256662"/>
          </a:xfrm>
          <a:prstGeom prst="rect">
            <a:avLst/>
          </a:prstGeom>
          <a:ln w="12700">
            <a:miter lim="400000"/>
          </a:ln>
        </p:spPr>
      </p:pic>
      <p:pic>
        <p:nvPicPr>
          <p:cNvPr id="2450" name="pasted-image.pdf"/>
          <p:cNvPicPr>
            <a:picLocks noChangeAspect="1"/>
          </p:cNvPicPr>
          <p:nvPr/>
        </p:nvPicPr>
        <p:blipFill>
          <a:blip r:embed="rId5"/>
          <a:stretch>
            <a:fillRect/>
          </a:stretch>
        </p:blipFill>
        <p:spPr>
          <a:xfrm>
            <a:off x="5700714" y="4349505"/>
            <a:ext cx="499868" cy="256689"/>
          </a:xfrm>
          <a:prstGeom prst="rect">
            <a:avLst/>
          </a:prstGeom>
          <a:ln w="12700">
            <a:miter lim="400000"/>
          </a:ln>
        </p:spPr>
      </p:pic>
      <p:sp>
        <p:nvSpPr>
          <p:cNvPr id="2451" name="Shape 2451"/>
          <p:cNvSpPr/>
          <p:nvPr/>
        </p:nvSpPr>
        <p:spPr>
          <a:xfrm>
            <a:off x="1870083" y="2541437"/>
            <a:ext cx="8448658" cy="2564317"/>
          </a:xfrm>
          <a:prstGeom prst="roundRect">
            <a:avLst>
              <a:gd name="adj" fmla="val 13476"/>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2452" name="Shape 2452"/>
          <p:cNvSpPr/>
          <p:nvPr/>
        </p:nvSpPr>
        <p:spPr>
          <a:xfrm>
            <a:off x="1980990" y="3275930"/>
            <a:ext cx="1714938"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Data</a:t>
            </a:r>
          </a:p>
        </p:txBody>
      </p:sp>
      <p:sp>
        <p:nvSpPr>
          <p:cNvPr id="2453" name="Shape 2453"/>
          <p:cNvSpPr/>
          <p:nvPr/>
        </p:nvSpPr>
        <p:spPr>
          <a:xfrm>
            <a:off x="8433381" y="3275930"/>
            <a:ext cx="1714937"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Model</a:t>
            </a:r>
          </a:p>
        </p:txBody>
      </p:sp>
      <p:sp>
        <p:nvSpPr>
          <p:cNvPr id="2454" name="Shape 2454"/>
          <p:cNvSpPr/>
          <p:nvPr/>
        </p:nvSpPr>
        <p:spPr>
          <a:xfrm>
            <a:off x="5093211" y="3275930"/>
            <a:ext cx="1714937"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Registration</a:t>
            </a:r>
          </a:p>
        </p:txBody>
      </p:sp>
      <p:sp>
        <p:nvSpPr>
          <p:cNvPr id="2455" name="Shape 2455"/>
          <p:cNvSpPr/>
          <p:nvPr/>
        </p:nvSpPr>
        <p:spPr>
          <a:xfrm>
            <a:off x="6998780" y="3474019"/>
            <a:ext cx="1243969" cy="496560"/>
          </a:xfrm>
          <a:prstGeom prst="leftRightArrow">
            <a:avLst>
              <a:gd name="adj1" fmla="val 39615"/>
              <a:gd name="adj2" fmla="val 65827"/>
            </a:avLst>
          </a:prstGeom>
          <a:ln w="38100">
            <a:solidFill>
              <a:srgbClr val="53585F"/>
            </a:solidFill>
            <a:miter lim="400000"/>
          </a:ln>
        </p:spPr>
        <p:txBody>
          <a:bodyPr lIns="35709" tIns="35709" rIns="35709" bIns="35709" anchor="ctr"/>
          <a:lstStyle/>
          <a:p>
            <a:pPr>
              <a:defRPr sz="3200">
                <a:solidFill>
                  <a:srgbClr val="FFFFFF"/>
                </a:solidFill>
              </a:defRPr>
            </a:pPr>
            <a:endParaRPr sz="1600"/>
          </a:p>
        </p:txBody>
      </p:sp>
      <p:sp>
        <p:nvSpPr>
          <p:cNvPr id="2456" name="Shape 2456"/>
          <p:cNvSpPr/>
          <p:nvPr/>
        </p:nvSpPr>
        <p:spPr>
          <a:xfrm>
            <a:off x="3467978" y="3064455"/>
            <a:ext cx="1808042" cy="1285050"/>
          </a:xfrm>
          <a:prstGeom prst="rightArrow">
            <a:avLst>
              <a:gd name="adj1" fmla="val 56287"/>
              <a:gd name="adj2" fmla="val 37034"/>
            </a:avLst>
          </a:prstGeom>
          <a:ln w="38100">
            <a:solidFill>
              <a:srgbClr val="53585F"/>
            </a:solidFill>
            <a:miter lim="400000"/>
          </a:ln>
          <a:extLst>
            <a:ext uri="{C572A759-6A51-4108-AA02-DFA0A04FC94B}">
              <ma14:wrappingTextBoxFlag xmlns="" xmlns:ma14="http://schemas.microsoft.com/office/mac/drawingml/2011/main" val="1"/>
            </a:ext>
          </a:extLst>
        </p:spPr>
        <p:txBody>
          <a:bodyPr lIns="35709" tIns="35709" rIns="35709" bIns="35709" anchor="ctr"/>
          <a:lstStyle>
            <a:lvl1pPr>
              <a:defRPr sz="1800">
                <a:solidFill>
                  <a:srgbClr val="53585F"/>
                </a:solidFill>
              </a:defRPr>
            </a:lvl1pPr>
          </a:lstStyle>
          <a:p>
            <a:r>
              <a:rPr sz="2400" dirty="0"/>
              <a:t>pose +</a:t>
            </a:r>
            <a:r>
              <a:rPr lang="en-US" sz="2400" dirty="0"/>
              <a:t> </a:t>
            </a:r>
            <a:r>
              <a:rPr sz="2400" dirty="0"/>
              <a:t>shape</a:t>
            </a:r>
          </a:p>
        </p:txBody>
      </p:sp>
      <p:sp>
        <p:nvSpPr>
          <p:cNvPr id="2457" name="Shape 2457"/>
          <p:cNvSpPr/>
          <p:nvPr/>
        </p:nvSpPr>
        <p:spPr>
          <a:xfrm>
            <a:off x="4161453" y="2603382"/>
            <a:ext cx="4875606" cy="600446"/>
          </a:xfrm>
          <a:custGeom>
            <a:avLst/>
            <a:gdLst/>
            <a:ahLst/>
            <a:cxnLst>
              <a:cxn ang="0">
                <a:pos x="wd2" y="hd2"/>
              </a:cxn>
              <a:cxn ang="5400000">
                <a:pos x="wd2" y="hd2"/>
              </a:cxn>
              <a:cxn ang="10800000">
                <a:pos x="wd2" y="hd2"/>
              </a:cxn>
              <a:cxn ang="16200000">
                <a:pos x="wd2" y="hd2"/>
              </a:cxn>
            </a:cxnLst>
            <a:rect l="0" t="0" r="r" b="b"/>
            <a:pathLst>
              <a:path w="21600" h="19070" extrusionOk="0">
                <a:moveTo>
                  <a:pt x="21600" y="10841"/>
                </a:moveTo>
                <a:cubicBezTo>
                  <a:pt x="19787" y="6732"/>
                  <a:pt x="17853" y="3757"/>
                  <a:pt x="15853" y="1981"/>
                </a:cubicBezTo>
                <a:cubicBezTo>
                  <a:pt x="10772" y="-2530"/>
                  <a:pt x="5490" y="709"/>
                  <a:pt x="864" y="11214"/>
                </a:cubicBezTo>
                <a:lnTo>
                  <a:pt x="420" y="8443"/>
                </a:lnTo>
                <a:lnTo>
                  <a:pt x="0" y="19013"/>
                </a:lnTo>
                <a:lnTo>
                  <a:pt x="2316" y="19070"/>
                </a:lnTo>
                <a:lnTo>
                  <a:pt x="1895" y="16446"/>
                </a:lnTo>
                <a:cubicBezTo>
                  <a:pt x="4733" y="10254"/>
                  <a:pt x="7840" y="6868"/>
                  <a:pt x="10998" y="6502"/>
                </a:cubicBezTo>
                <a:cubicBezTo>
                  <a:pt x="14446" y="6101"/>
                  <a:pt x="17859" y="9294"/>
                  <a:pt x="20948" y="15888"/>
                </a:cubicBezTo>
                <a:lnTo>
                  <a:pt x="21600" y="10841"/>
                </a:lnTo>
                <a:close/>
              </a:path>
            </a:pathLst>
          </a:custGeom>
          <a:ln w="38100">
            <a:solidFill>
              <a:srgbClr val="53585F"/>
            </a:solidFill>
            <a:miter lim="400000"/>
          </a:ln>
        </p:spPr>
        <p:txBody>
          <a:bodyPr lIns="35709" tIns="35709" rIns="35709" bIns="35709" anchor="ctr"/>
          <a:lstStyle/>
          <a:p>
            <a:pPr>
              <a:defRPr sz="3200"/>
            </a:pPr>
            <a:endParaRPr sz="1600"/>
          </a:p>
        </p:txBody>
      </p:sp>
      <p:sp>
        <p:nvSpPr>
          <p:cNvPr id="2458" name="Shape 2458"/>
          <p:cNvSpPr/>
          <p:nvPr/>
        </p:nvSpPr>
        <p:spPr>
          <a:xfrm>
            <a:off x="7672577" y="4696222"/>
            <a:ext cx="2511887" cy="395281"/>
          </a:xfrm>
          <a:prstGeom prst="rect">
            <a:avLst/>
          </a:prstGeom>
          <a:ln w="12700">
            <a:miter lim="400000"/>
          </a:ln>
          <a:extLst>
            <a:ext uri="{C572A759-6A51-4108-AA02-DFA0A04FC94B}">
              <ma14:wrappingTextBoxFlag xmlns="" xmlns:ma14="http://schemas.microsoft.com/office/mac/drawingml/2011/main" val="1"/>
            </a:ext>
          </a:extLst>
        </p:spPr>
        <p:txBody>
          <a:bodyPr wrap="none" lIns="35709" tIns="35709" rIns="35709" bIns="35709" anchor="ctr">
            <a:spAutoFit/>
          </a:bodyPr>
          <a:lstStyle>
            <a:lvl1pPr>
              <a:defRPr sz="4200" b="1">
                <a:solidFill>
                  <a:srgbClr val="53585F"/>
                </a:solidFill>
                <a:latin typeface="Helvetica"/>
                <a:ea typeface="Helvetica"/>
                <a:cs typeface="Helvetica"/>
                <a:sym typeface="Helvetica"/>
              </a:defRPr>
            </a:lvl1pPr>
          </a:lstStyle>
          <a:p>
            <a:r>
              <a:rPr sz="2100"/>
              <a:t>COREGISTRATION</a:t>
            </a:r>
          </a:p>
        </p:txBody>
      </p:sp>
      <p:pic>
        <p:nvPicPr>
          <p:cNvPr id="2459" name="pasted-image.pdf"/>
          <p:cNvPicPr>
            <a:picLocks noChangeAspect="1"/>
          </p:cNvPicPr>
          <p:nvPr/>
        </p:nvPicPr>
        <p:blipFill>
          <a:blip r:embed="rId4"/>
          <a:stretch>
            <a:fillRect/>
          </a:stretch>
        </p:blipFill>
        <p:spPr>
          <a:xfrm>
            <a:off x="2513237" y="4349505"/>
            <a:ext cx="466044" cy="256662"/>
          </a:xfrm>
          <a:prstGeom prst="rect">
            <a:avLst/>
          </a:prstGeom>
          <a:ln w="12700">
            <a:miter lim="400000"/>
          </a:ln>
        </p:spPr>
      </p:pic>
      <p:pic>
        <p:nvPicPr>
          <p:cNvPr id="2460" name="pasted-image.pdf"/>
          <p:cNvPicPr>
            <a:picLocks noChangeAspect="1"/>
          </p:cNvPicPr>
          <p:nvPr/>
        </p:nvPicPr>
        <p:blipFill>
          <a:blip r:embed="rId5"/>
          <a:stretch>
            <a:fillRect/>
          </a:stretch>
        </p:blipFill>
        <p:spPr>
          <a:xfrm>
            <a:off x="5700714" y="4349505"/>
            <a:ext cx="499868" cy="256689"/>
          </a:xfrm>
          <a:prstGeom prst="rect">
            <a:avLst/>
          </a:prstGeom>
          <a:ln w="12700">
            <a:miter lim="400000"/>
          </a:ln>
        </p:spPr>
      </p:pic>
      <p:pic>
        <p:nvPicPr>
          <p:cNvPr id="2461" name="pasted-image.pdf"/>
          <p:cNvPicPr>
            <a:picLocks noChangeAspect="1"/>
          </p:cNvPicPr>
          <p:nvPr/>
        </p:nvPicPr>
        <p:blipFill>
          <a:blip r:embed="rId6"/>
          <a:stretch>
            <a:fillRect/>
          </a:stretch>
        </p:blipFill>
        <p:spPr>
          <a:xfrm>
            <a:off x="8406778" y="4323793"/>
            <a:ext cx="1768142" cy="308086"/>
          </a:xfrm>
          <a:prstGeom prst="rect">
            <a:avLst/>
          </a:prstGeom>
          <a:ln w="12700">
            <a:miter lim="400000"/>
          </a:ln>
        </p:spPr>
      </p:pic>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1" name="Shape 2441"/>
          <p:cNvSpPr>
            <a:spLocks noGrp="1"/>
          </p:cNvSpPr>
          <p:nvPr>
            <p:ph type="title"/>
          </p:nvPr>
        </p:nvSpPr>
        <p:spPr>
          <a:prstGeom prst="rect">
            <a:avLst/>
          </a:prstGeom>
        </p:spPr>
        <p:txBody>
          <a:bodyPr>
            <a:normAutofit fontScale="90000"/>
          </a:bodyPr>
          <a:lstStyle/>
          <a:p>
            <a:pPr defTabSz="229982">
              <a:defRPr sz="6272"/>
            </a:pPr>
            <a:r>
              <a:rPr lang="en-US" dirty="0"/>
              <a:t>But, how can I solve both problems at once?</a:t>
            </a:r>
            <a:endParaRPr dirty="0"/>
          </a:p>
        </p:txBody>
      </p:sp>
      <p:sp>
        <p:nvSpPr>
          <p:cNvPr id="2" name="Slide Number Placeholder 1">
            <a:extLst>
              <a:ext uri="{FF2B5EF4-FFF2-40B4-BE49-F238E27FC236}">
                <a16:creationId xmlns:a16="http://schemas.microsoft.com/office/drawing/2014/main" id="{C166791F-4B56-ED47-9955-A1BAB8EFFB47}"/>
              </a:ext>
            </a:extLst>
          </p:cNvPr>
          <p:cNvSpPr>
            <a:spLocks noGrp="1"/>
          </p:cNvSpPr>
          <p:nvPr>
            <p:ph type="sldNum" sz="quarter" idx="12"/>
          </p:nvPr>
        </p:nvSpPr>
        <p:spPr/>
        <p:txBody>
          <a:bodyPr/>
          <a:lstStyle/>
          <a:p>
            <a:fld id="{86CB4B4D-7CA3-9044-876B-883B54F8677D}" type="slidenum">
              <a:rPr lang="de-DE" smtClean="0"/>
              <a:t>66</a:t>
            </a:fld>
            <a:endParaRPr lang="de-DE"/>
          </a:p>
        </p:txBody>
      </p:sp>
      <p:sp>
        <p:nvSpPr>
          <p:cNvPr id="24" name="Shape 2442">
            <a:extLst>
              <a:ext uri="{FF2B5EF4-FFF2-40B4-BE49-F238E27FC236}">
                <a16:creationId xmlns:a16="http://schemas.microsoft.com/office/drawing/2014/main" id="{CB6EB8B5-76DF-F448-BBB7-3F01C33225C2}"/>
              </a:ext>
            </a:extLst>
          </p:cNvPr>
          <p:cNvSpPr/>
          <p:nvPr/>
        </p:nvSpPr>
        <p:spPr>
          <a:xfrm>
            <a:off x="1870083" y="2541437"/>
            <a:ext cx="8448658" cy="2564317"/>
          </a:xfrm>
          <a:prstGeom prst="roundRect">
            <a:avLst>
              <a:gd name="adj" fmla="val 13476"/>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25" name="Shape 2443">
            <a:extLst>
              <a:ext uri="{FF2B5EF4-FFF2-40B4-BE49-F238E27FC236}">
                <a16:creationId xmlns:a16="http://schemas.microsoft.com/office/drawing/2014/main" id="{0CE65E8E-DEF8-384C-A7C1-452785DF4B6E}"/>
              </a:ext>
            </a:extLst>
          </p:cNvPr>
          <p:cNvSpPr/>
          <p:nvPr/>
        </p:nvSpPr>
        <p:spPr>
          <a:xfrm>
            <a:off x="1980990" y="3275930"/>
            <a:ext cx="1714938"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Data</a:t>
            </a:r>
          </a:p>
        </p:txBody>
      </p:sp>
      <p:sp>
        <p:nvSpPr>
          <p:cNvPr id="26" name="Shape 2444">
            <a:extLst>
              <a:ext uri="{FF2B5EF4-FFF2-40B4-BE49-F238E27FC236}">
                <a16:creationId xmlns:a16="http://schemas.microsoft.com/office/drawing/2014/main" id="{465EA6A6-C190-FE46-953E-DF75C18A4770}"/>
              </a:ext>
            </a:extLst>
          </p:cNvPr>
          <p:cNvSpPr/>
          <p:nvPr/>
        </p:nvSpPr>
        <p:spPr>
          <a:xfrm>
            <a:off x="8433381" y="3275930"/>
            <a:ext cx="1714937"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Model</a:t>
            </a:r>
          </a:p>
        </p:txBody>
      </p:sp>
      <p:sp>
        <p:nvSpPr>
          <p:cNvPr id="27" name="Shape 2445">
            <a:extLst>
              <a:ext uri="{FF2B5EF4-FFF2-40B4-BE49-F238E27FC236}">
                <a16:creationId xmlns:a16="http://schemas.microsoft.com/office/drawing/2014/main" id="{E979B184-0CF8-0F4C-88A7-2DC56371AD8F}"/>
              </a:ext>
            </a:extLst>
          </p:cNvPr>
          <p:cNvSpPr/>
          <p:nvPr/>
        </p:nvSpPr>
        <p:spPr>
          <a:xfrm>
            <a:off x="5093211" y="3275930"/>
            <a:ext cx="1714937"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Registration</a:t>
            </a:r>
          </a:p>
        </p:txBody>
      </p:sp>
      <p:sp>
        <p:nvSpPr>
          <p:cNvPr id="28" name="Shape 2446">
            <a:extLst>
              <a:ext uri="{FF2B5EF4-FFF2-40B4-BE49-F238E27FC236}">
                <a16:creationId xmlns:a16="http://schemas.microsoft.com/office/drawing/2014/main" id="{73058C1E-FDAA-8543-ABC4-5DCDD3744411}"/>
              </a:ext>
            </a:extLst>
          </p:cNvPr>
          <p:cNvSpPr/>
          <p:nvPr/>
        </p:nvSpPr>
        <p:spPr>
          <a:xfrm>
            <a:off x="3869516" y="3501956"/>
            <a:ext cx="1031881" cy="440686"/>
          </a:xfrm>
          <a:prstGeom prst="rightArrow">
            <a:avLst>
              <a:gd name="adj1" fmla="val 56287"/>
              <a:gd name="adj2" fmla="val 67530"/>
            </a:avLst>
          </a:prstGeom>
          <a:ln w="101600">
            <a:solidFill>
              <a:srgbClr val="53585F"/>
            </a:solidFill>
            <a:miter lim="400000"/>
          </a:ln>
          <a:extLst>
            <a:ext uri="{C572A759-6A51-4108-AA02-DFA0A04FC94B}">
              <ma14:wrappingTextBoxFlag xmlns="" xmlns:ma14="http://schemas.microsoft.com/office/mac/drawingml/2011/main" val="1"/>
            </a:ext>
          </a:extLst>
        </p:spPr>
        <p:txBody>
          <a:bodyPr lIns="35709" tIns="35709" rIns="35709" bIns="35709" anchor="ctr"/>
          <a:lstStyle>
            <a:lvl1pPr>
              <a:defRPr sz="1800">
                <a:solidFill>
                  <a:srgbClr val="53585F"/>
                </a:solidFill>
              </a:defRPr>
            </a:lvl1pPr>
          </a:lstStyle>
          <a:p>
            <a:r>
              <a:rPr sz="900"/>
              <a:t>pose + shape</a:t>
            </a:r>
          </a:p>
        </p:txBody>
      </p:sp>
      <p:sp>
        <p:nvSpPr>
          <p:cNvPr id="29" name="Shape 2447">
            <a:extLst>
              <a:ext uri="{FF2B5EF4-FFF2-40B4-BE49-F238E27FC236}">
                <a16:creationId xmlns:a16="http://schemas.microsoft.com/office/drawing/2014/main" id="{00E9D51C-09D1-3B4C-A38E-F6B295594902}"/>
              </a:ext>
            </a:extLst>
          </p:cNvPr>
          <p:cNvSpPr/>
          <p:nvPr/>
        </p:nvSpPr>
        <p:spPr>
          <a:xfrm>
            <a:off x="4314711" y="2603382"/>
            <a:ext cx="4722348" cy="826472"/>
          </a:xfrm>
          <a:custGeom>
            <a:avLst/>
            <a:gdLst/>
            <a:ahLst/>
            <a:cxnLst>
              <a:cxn ang="0">
                <a:pos x="wd2" y="hd2"/>
              </a:cxn>
              <a:cxn ang="5400000">
                <a:pos x="wd2" y="hd2"/>
              </a:cxn>
              <a:cxn ang="10800000">
                <a:pos x="wd2" y="hd2"/>
              </a:cxn>
              <a:cxn ang="16200000">
                <a:pos x="wd2" y="hd2"/>
              </a:cxn>
            </a:cxnLst>
            <a:rect l="0" t="0" r="r" b="b"/>
            <a:pathLst>
              <a:path w="21600" h="19070" extrusionOk="0">
                <a:moveTo>
                  <a:pt x="21600" y="10841"/>
                </a:moveTo>
                <a:cubicBezTo>
                  <a:pt x="19787" y="6732"/>
                  <a:pt x="17853" y="3757"/>
                  <a:pt x="15853" y="1981"/>
                </a:cubicBezTo>
                <a:cubicBezTo>
                  <a:pt x="10772" y="-2530"/>
                  <a:pt x="5490" y="709"/>
                  <a:pt x="864" y="11214"/>
                </a:cubicBezTo>
                <a:lnTo>
                  <a:pt x="420" y="8443"/>
                </a:lnTo>
                <a:lnTo>
                  <a:pt x="0" y="19013"/>
                </a:lnTo>
                <a:lnTo>
                  <a:pt x="2316" y="19070"/>
                </a:lnTo>
                <a:lnTo>
                  <a:pt x="1895" y="16446"/>
                </a:lnTo>
                <a:cubicBezTo>
                  <a:pt x="4733" y="10254"/>
                  <a:pt x="7840" y="6868"/>
                  <a:pt x="10998" y="6502"/>
                </a:cubicBezTo>
                <a:cubicBezTo>
                  <a:pt x="14446" y="6101"/>
                  <a:pt x="17859" y="9294"/>
                  <a:pt x="20948" y="15888"/>
                </a:cubicBezTo>
                <a:lnTo>
                  <a:pt x="21600" y="10841"/>
                </a:lnTo>
                <a:close/>
              </a:path>
            </a:pathLst>
          </a:custGeom>
          <a:ln w="101600">
            <a:solidFill>
              <a:srgbClr val="53585F"/>
            </a:solidFill>
            <a:miter lim="400000"/>
          </a:ln>
        </p:spPr>
        <p:txBody>
          <a:bodyPr lIns="35709" tIns="35709" rIns="35709" bIns="35709" anchor="ctr"/>
          <a:lstStyle/>
          <a:p>
            <a:pPr>
              <a:defRPr sz="3200"/>
            </a:pPr>
            <a:endParaRPr sz="1600"/>
          </a:p>
        </p:txBody>
      </p:sp>
      <p:pic>
        <p:nvPicPr>
          <p:cNvPr id="30" name="pasted-image.pdf">
            <a:extLst>
              <a:ext uri="{FF2B5EF4-FFF2-40B4-BE49-F238E27FC236}">
                <a16:creationId xmlns:a16="http://schemas.microsoft.com/office/drawing/2014/main" id="{C0561CD4-0903-2744-85E6-ACE1BAC60971}"/>
              </a:ext>
            </a:extLst>
          </p:cNvPr>
          <p:cNvPicPr>
            <a:picLocks noChangeAspect="1"/>
          </p:cNvPicPr>
          <p:nvPr/>
        </p:nvPicPr>
        <p:blipFill>
          <a:blip r:embed="rId3"/>
          <a:stretch>
            <a:fillRect/>
          </a:stretch>
        </p:blipFill>
        <p:spPr>
          <a:xfrm>
            <a:off x="8620924" y="4323793"/>
            <a:ext cx="1493544" cy="308086"/>
          </a:xfrm>
          <a:prstGeom prst="rect">
            <a:avLst/>
          </a:prstGeom>
          <a:ln w="12700">
            <a:miter lim="400000"/>
          </a:ln>
        </p:spPr>
      </p:pic>
      <p:pic>
        <p:nvPicPr>
          <p:cNvPr id="31" name="pasted-image.pdf">
            <a:extLst>
              <a:ext uri="{FF2B5EF4-FFF2-40B4-BE49-F238E27FC236}">
                <a16:creationId xmlns:a16="http://schemas.microsoft.com/office/drawing/2014/main" id="{CE126A2A-9616-8C48-8CB9-21B32D69F0AA}"/>
              </a:ext>
            </a:extLst>
          </p:cNvPr>
          <p:cNvPicPr>
            <a:picLocks noChangeAspect="1"/>
          </p:cNvPicPr>
          <p:nvPr/>
        </p:nvPicPr>
        <p:blipFill>
          <a:blip r:embed="rId4"/>
          <a:stretch>
            <a:fillRect/>
          </a:stretch>
        </p:blipFill>
        <p:spPr>
          <a:xfrm>
            <a:off x="2513237" y="4349505"/>
            <a:ext cx="466044" cy="256662"/>
          </a:xfrm>
          <a:prstGeom prst="rect">
            <a:avLst/>
          </a:prstGeom>
          <a:ln w="12700">
            <a:miter lim="400000"/>
          </a:ln>
        </p:spPr>
      </p:pic>
      <p:pic>
        <p:nvPicPr>
          <p:cNvPr id="32" name="pasted-image.pdf">
            <a:extLst>
              <a:ext uri="{FF2B5EF4-FFF2-40B4-BE49-F238E27FC236}">
                <a16:creationId xmlns:a16="http://schemas.microsoft.com/office/drawing/2014/main" id="{CB3E78AB-7438-CF4D-A037-4A61DFD15BF7}"/>
              </a:ext>
            </a:extLst>
          </p:cNvPr>
          <p:cNvPicPr>
            <a:picLocks noChangeAspect="1"/>
          </p:cNvPicPr>
          <p:nvPr/>
        </p:nvPicPr>
        <p:blipFill>
          <a:blip r:embed="rId5"/>
          <a:stretch>
            <a:fillRect/>
          </a:stretch>
        </p:blipFill>
        <p:spPr>
          <a:xfrm>
            <a:off x="5700714" y="4349505"/>
            <a:ext cx="499868" cy="256689"/>
          </a:xfrm>
          <a:prstGeom prst="rect">
            <a:avLst/>
          </a:prstGeom>
          <a:ln w="12700">
            <a:miter lim="400000"/>
          </a:ln>
        </p:spPr>
      </p:pic>
      <p:sp>
        <p:nvSpPr>
          <p:cNvPr id="33" name="Shape 2451">
            <a:extLst>
              <a:ext uri="{FF2B5EF4-FFF2-40B4-BE49-F238E27FC236}">
                <a16:creationId xmlns:a16="http://schemas.microsoft.com/office/drawing/2014/main" id="{D1558BF5-1A35-D244-9772-6B971E5DCB15}"/>
              </a:ext>
            </a:extLst>
          </p:cNvPr>
          <p:cNvSpPr/>
          <p:nvPr/>
        </p:nvSpPr>
        <p:spPr>
          <a:xfrm>
            <a:off x="1870083" y="2541437"/>
            <a:ext cx="8448658" cy="2564317"/>
          </a:xfrm>
          <a:prstGeom prst="roundRect">
            <a:avLst>
              <a:gd name="adj" fmla="val 13476"/>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34" name="Shape 2452">
            <a:extLst>
              <a:ext uri="{FF2B5EF4-FFF2-40B4-BE49-F238E27FC236}">
                <a16:creationId xmlns:a16="http://schemas.microsoft.com/office/drawing/2014/main" id="{B8B98DBA-D30D-5848-B3A8-8D6EE14CD0B5}"/>
              </a:ext>
            </a:extLst>
          </p:cNvPr>
          <p:cNvSpPr/>
          <p:nvPr/>
        </p:nvSpPr>
        <p:spPr>
          <a:xfrm>
            <a:off x="1980990" y="3275930"/>
            <a:ext cx="1714938"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Data</a:t>
            </a:r>
          </a:p>
        </p:txBody>
      </p:sp>
      <p:sp>
        <p:nvSpPr>
          <p:cNvPr id="35" name="Shape 2453">
            <a:extLst>
              <a:ext uri="{FF2B5EF4-FFF2-40B4-BE49-F238E27FC236}">
                <a16:creationId xmlns:a16="http://schemas.microsoft.com/office/drawing/2014/main" id="{A94757C9-9C8F-0A48-958C-F8863F3C566A}"/>
              </a:ext>
            </a:extLst>
          </p:cNvPr>
          <p:cNvSpPr/>
          <p:nvPr/>
        </p:nvSpPr>
        <p:spPr>
          <a:xfrm>
            <a:off x="8433381" y="3275930"/>
            <a:ext cx="1714937"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Model</a:t>
            </a:r>
          </a:p>
        </p:txBody>
      </p:sp>
      <p:sp>
        <p:nvSpPr>
          <p:cNvPr id="36" name="Shape 2454">
            <a:extLst>
              <a:ext uri="{FF2B5EF4-FFF2-40B4-BE49-F238E27FC236}">
                <a16:creationId xmlns:a16="http://schemas.microsoft.com/office/drawing/2014/main" id="{8022DF22-ECAB-104E-8839-28952FD4B56B}"/>
              </a:ext>
            </a:extLst>
          </p:cNvPr>
          <p:cNvSpPr/>
          <p:nvPr/>
        </p:nvSpPr>
        <p:spPr>
          <a:xfrm>
            <a:off x="5093211" y="3275930"/>
            <a:ext cx="1714937"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Registration</a:t>
            </a:r>
          </a:p>
        </p:txBody>
      </p:sp>
      <p:sp>
        <p:nvSpPr>
          <p:cNvPr id="37" name="Shape 2455">
            <a:extLst>
              <a:ext uri="{FF2B5EF4-FFF2-40B4-BE49-F238E27FC236}">
                <a16:creationId xmlns:a16="http://schemas.microsoft.com/office/drawing/2014/main" id="{14D89670-DE95-D540-9AE9-01B70D62B8C6}"/>
              </a:ext>
            </a:extLst>
          </p:cNvPr>
          <p:cNvSpPr/>
          <p:nvPr/>
        </p:nvSpPr>
        <p:spPr>
          <a:xfrm>
            <a:off x="6998780" y="3474019"/>
            <a:ext cx="1243969" cy="496560"/>
          </a:xfrm>
          <a:prstGeom prst="leftRightArrow">
            <a:avLst>
              <a:gd name="adj1" fmla="val 39615"/>
              <a:gd name="adj2" fmla="val 65827"/>
            </a:avLst>
          </a:prstGeom>
          <a:ln w="38100">
            <a:solidFill>
              <a:srgbClr val="53585F"/>
            </a:solidFill>
            <a:miter lim="400000"/>
          </a:ln>
        </p:spPr>
        <p:txBody>
          <a:bodyPr lIns="35709" tIns="35709" rIns="35709" bIns="35709" anchor="ctr"/>
          <a:lstStyle/>
          <a:p>
            <a:pPr>
              <a:defRPr sz="3200">
                <a:solidFill>
                  <a:srgbClr val="FFFFFF"/>
                </a:solidFill>
              </a:defRPr>
            </a:pPr>
            <a:endParaRPr sz="1600"/>
          </a:p>
        </p:txBody>
      </p:sp>
      <p:sp>
        <p:nvSpPr>
          <p:cNvPr id="38" name="Shape 2456">
            <a:extLst>
              <a:ext uri="{FF2B5EF4-FFF2-40B4-BE49-F238E27FC236}">
                <a16:creationId xmlns:a16="http://schemas.microsoft.com/office/drawing/2014/main" id="{F2AF558D-17E2-C747-BC51-61DA32532C96}"/>
              </a:ext>
            </a:extLst>
          </p:cNvPr>
          <p:cNvSpPr/>
          <p:nvPr/>
        </p:nvSpPr>
        <p:spPr>
          <a:xfrm>
            <a:off x="3467978" y="3064455"/>
            <a:ext cx="1808042" cy="1285050"/>
          </a:xfrm>
          <a:prstGeom prst="rightArrow">
            <a:avLst>
              <a:gd name="adj1" fmla="val 56287"/>
              <a:gd name="adj2" fmla="val 37034"/>
            </a:avLst>
          </a:prstGeom>
          <a:ln w="38100">
            <a:solidFill>
              <a:srgbClr val="53585F"/>
            </a:solidFill>
            <a:miter lim="400000"/>
          </a:ln>
          <a:extLst>
            <a:ext uri="{C572A759-6A51-4108-AA02-DFA0A04FC94B}">
              <ma14:wrappingTextBoxFlag xmlns="" xmlns:ma14="http://schemas.microsoft.com/office/mac/drawingml/2011/main" val="1"/>
            </a:ext>
          </a:extLst>
        </p:spPr>
        <p:txBody>
          <a:bodyPr lIns="35709" tIns="35709" rIns="35709" bIns="35709" anchor="ctr"/>
          <a:lstStyle>
            <a:lvl1pPr>
              <a:defRPr sz="1800">
                <a:solidFill>
                  <a:srgbClr val="53585F"/>
                </a:solidFill>
              </a:defRPr>
            </a:lvl1pPr>
          </a:lstStyle>
          <a:p>
            <a:r>
              <a:rPr sz="2400" dirty="0"/>
              <a:t>pose +</a:t>
            </a:r>
            <a:r>
              <a:rPr lang="en-US" sz="2400" dirty="0"/>
              <a:t> </a:t>
            </a:r>
            <a:r>
              <a:rPr sz="2400" dirty="0"/>
              <a:t>shape</a:t>
            </a:r>
          </a:p>
        </p:txBody>
      </p:sp>
      <p:sp>
        <p:nvSpPr>
          <p:cNvPr id="39" name="Shape 2457">
            <a:extLst>
              <a:ext uri="{FF2B5EF4-FFF2-40B4-BE49-F238E27FC236}">
                <a16:creationId xmlns:a16="http://schemas.microsoft.com/office/drawing/2014/main" id="{556D6D7A-F96F-564D-ACC2-3056BEC57D13}"/>
              </a:ext>
            </a:extLst>
          </p:cNvPr>
          <p:cNvSpPr/>
          <p:nvPr/>
        </p:nvSpPr>
        <p:spPr>
          <a:xfrm>
            <a:off x="4161453" y="2603382"/>
            <a:ext cx="4875606" cy="600446"/>
          </a:xfrm>
          <a:custGeom>
            <a:avLst/>
            <a:gdLst/>
            <a:ahLst/>
            <a:cxnLst>
              <a:cxn ang="0">
                <a:pos x="wd2" y="hd2"/>
              </a:cxn>
              <a:cxn ang="5400000">
                <a:pos x="wd2" y="hd2"/>
              </a:cxn>
              <a:cxn ang="10800000">
                <a:pos x="wd2" y="hd2"/>
              </a:cxn>
              <a:cxn ang="16200000">
                <a:pos x="wd2" y="hd2"/>
              </a:cxn>
            </a:cxnLst>
            <a:rect l="0" t="0" r="r" b="b"/>
            <a:pathLst>
              <a:path w="21600" h="19070" extrusionOk="0">
                <a:moveTo>
                  <a:pt x="21600" y="10841"/>
                </a:moveTo>
                <a:cubicBezTo>
                  <a:pt x="19787" y="6732"/>
                  <a:pt x="17853" y="3757"/>
                  <a:pt x="15853" y="1981"/>
                </a:cubicBezTo>
                <a:cubicBezTo>
                  <a:pt x="10772" y="-2530"/>
                  <a:pt x="5490" y="709"/>
                  <a:pt x="864" y="11214"/>
                </a:cubicBezTo>
                <a:lnTo>
                  <a:pt x="420" y="8443"/>
                </a:lnTo>
                <a:lnTo>
                  <a:pt x="0" y="19013"/>
                </a:lnTo>
                <a:lnTo>
                  <a:pt x="2316" y="19070"/>
                </a:lnTo>
                <a:lnTo>
                  <a:pt x="1895" y="16446"/>
                </a:lnTo>
                <a:cubicBezTo>
                  <a:pt x="4733" y="10254"/>
                  <a:pt x="7840" y="6868"/>
                  <a:pt x="10998" y="6502"/>
                </a:cubicBezTo>
                <a:cubicBezTo>
                  <a:pt x="14446" y="6101"/>
                  <a:pt x="17859" y="9294"/>
                  <a:pt x="20948" y="15888"/>
                </a:cubicBezTo>
                <a:lnTo>
                  <a:pt x="21600" y="10841"/>
                </a:lnTo>
                <a:close/>
              </a:path>
            </a:pathLst>
          </a:custGeom>
          <a:ln w="38100">
            <a:solidFill>
              <a:srgbClr val="53585F"/>
            </a:solidFill>
            <a:miter lim="400000"/>
          </a:ln>
        </p:spPr>
        <p:txBody>
          <a:bodyPr lIns="35709" tIns="35709" rIns="35709" bIns="35709" anchor="ctr"/>
          <a:lstStyle/>
          <a:p>
            <a:pPr>
              <a:defRPr sz="3200"/>
            </a:pPr>
            <a:endParaRPr sz="1600"/>
          </a:p>
        </p:txBody>
      </p:sp>
      <p:sp>
        <p:nvSpPr>
          <p:cNvPr id="40" name="Shape 2458">
            <a:extLst>
              <a:ext uri="{FF2B5EF4-FFF2-40B4-BE49-F238E27FC236}">
                <a16:creationId xmlns:a16="http://schemas.microsoft.com/office/drawing/2014/main" id="{29C88589-B7E0-0F44-ACCC-D9320D80C033}"/>
              </a:ext>
            </a:extLst>
          </p:cNvPr>
          <p:cNvSpPr/>
          <p:nvPr/>
        </p:nvSpPr>
        <p:spPr>
          <a:xfrm>
            <a:off x="7672577" y="4696222"/>
            <a:ext cx="2511887" cy="395281"/>
          </a:xfrm>
          <a:prstGeom prst="rect">
            <a:avLst/>
          </a:prstGeom>
          <a:ln w="12700">
            <a:miter lim="400000"/>
          </a:ln>
          <a:extLst>
            <a:ext uri="{C572A759-6A51-4108-AA02-DFA0A04FC94B}">
              <ma14:wrappingTextBoxFlag xmlns="" xmlns:ma14="http://schemas.microsoft.com/office/mac/drawingml/2011/main" val="1"/>
            </a:ext>
          </a:extLst>
        </p:spPr>
        <p:txBody>
          <a:bodyPr wrap="none" lIns="35709" tIns="35709" rIns="35709" bIns="35709" anchor="ctr">
            <a:spAutoFit/>
          </a:bodyPr>
          <a:lstStyle>
            <a:lvl1pPr>
              <a:defRPr sz="4200" b="1">
                <a:solidFill>
                  <a:srgbClr val="53585F"/>
                </a:solidFill>
                <a:latin typeface="Helvetica"/>
                <a:ea typeface="Helvetica"/>
                <a:cs typeface="Helvetica"/>
                <a:sym typeface="Helvetica"/>
              </a:defRPr>
            </a:lvl1pPr>
          </a:lstStyle>
          <a:p>
            <a:r>
              <a:rPr sz="2100"/>
              <a:t>COREGISTRATION</a:t>
            </a:r>
          </a:p>
        </p:txBody>
      </p:sp>
      <p:pic>
        <p:nvPicPr>
          <p:cNvPr id="41" name="pasted-image.pdf">
            <a:extLst>
              <a:ext uri="{FF2B5EF4-FFF2-40B4-BE49-F238E27FC236}">
                <a16:creationId xmlns:a16="http://schemas.microsoft.com/office/drawing/2014/main" id="{FC1D0DD2-58B3-F848-BE02-0FF914174B97}"/>
              </a:ext>
            </a:extLst>
          </p:cNvPr>
          <p:cNvPicPr>
            <a:picLocks noChangeAspect="1"/>
          </p:cNvPicPr>
          <p:nvPr/>
        </p:nvPicPr>
        <p:blipFill>
          <a:blip r:embed="rId4"/>
          <a:stretch>
            <a:fillRect/>
          </a:stretch>
        </p:blipFill>
        <p:spPr>
          <a:xfrm>
            <a:off x="2513237" y="4349505"/>
            <a:ext cx="466044" cy="256662"/>
          </a:xfrm>
          <a:prstGeom prst="rect">
            <a:avLst/>
          </a:prstGeom>
          <a:ln w="12700">
            <a:miter lim="400000"/>
          </a:ln>
        </p:spPr>
      </p:pic>
      <p:pic>
        <p:nvPicPr>
          <p:cNvPr id="42" name="pasted-image.pdf">
            <a:extLst>
              <a:ext uri="{FF2B5EF4-FFF2-40B4-BE49-F238E27FC236}">
                <a16:creationId xmlns:a16="http://schemas.microsoft.com/office/drawing/2014/main" id="{D112C656-8800-F14F-851B-6C29DDC8B61A}"/>
              </a:ext>
            </a:extLst>
          </p:cNvPr>
          <p:cNvPicPr>
            <a:picLocks noChangeAspect="1"/>
          </p:cNvPicPr>
          <p:nvPr/>
        </p:nvPicPr>
        <p:blipFill>
          <a:blip r:embed="rId5"/>
          <a:stretch>
            <a:fillRect/>
          </a:stretch>
        </p:blipFill>
        <p:spPr>
          <a:xfrm>
            <a:off x="5700714" y="4349505"/>
            <a:ext cx="499868" cy="256689"/>
          </a:xfrm>
          <a:prstGeom prst="rect">
            <a:avLst/>
          </a:prstGeom>
          <a:ln w="12700">
            <a:miter lim="400000"/>
          </a:ln>
        </p:spPr>
      </p:pic>
      <p:pic>
        <p:nvPicPr>
          <p:cNvPr id="43" name="pasted-image.pdf">
            <a:extLst>
              <a:ext uri="{FF2B5EF4-FFF2-40B4-BE49-F238E27FC236}">
                <a16:creationId xmlns:a16="http://schemas.microsoft.com/office/drawing/2014/main" id="{0818ABE5-CFB3-1A49-B322-3EE9E4CE6AFE}"/>
              </a:ext>
            </a:extLst>
          </p:cNvPr>
          <p:cNvPicPr>
            <a:picLocks noChangeAspect="1"/>
          </p:cNvPicPr>
          <p:nvPr/>
        </p:nvPicPr>
        <p:blipFill>
          <a:blip r:embed="rId6"/>
          <a:stretch>
            <a:fillRect/>
          </a:stretch>
        </p:blipFill>
        <p:spPr>
          <a:xfrm>
            <a:off x="8406778" y="4323793"/>
            <a:ext cx="1768142" cy="308086"/>
          </a:xfrm>
          <a:prstGeom prst="rect">
            <a:avLst/>
          </a:prstGeom>
          <a:ln w="12700">
            <a:miter lim="400000"/>
          </a:ln>
        </p:spPr>
      </p:pic>
    </p:spTree>
    <p:extLst>
      <p:ext uri="{BB962C8B-B14F-4D97-AF65-F5344CB8AC3E}">
        <p14:creationId xmlns:p14="http://schemas.microsoft.com/office/powerpoint/2010/main" val="2810523834"/>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5" name="Shape 2465"/>
          <p:cNvSpPr>
            <a:spLocks noGrp="1"/>
          </p:cNvSpPr>
          <p:nvPr>
            <p:ph type="title"/>
          </p:nvPr>
        </p:nvSpPr>
        <p:spPr>
          <a:prstGeom prst="rect">
            <a:avLst/>
          </a:prstGeom>
        </p:spPr>
        <p:txBody>
          <a:bodyPr>
            <a:normAutofit fontScale="90000"/>
          </a:bodyPr>
          <a:lstStyle/>
          <a:p>
            <a:pPr defTabSz="229982">
              <a:defRPr sz="6272"/>
            </a:pPr>
            <a:r>
              <a:rPr lang="en-US" dirty="0"/>
              <a:t>Joint registration and model learning</a:t>
            </a:r>
            <a:endParaRPr dirty="0"/>
          </a:p>
        </p:txBody>
      </p:sp>
      <p:sp>
        <p:nvSpPr>
          <p:cNvPr id="2" name="Content Placeholder 1">
            <a:extLst>
              <a:ext uri="{FF2B5EF4-FFF2-40B4-BE49-F238E27FC236}">
                <a16:creationId xmlns:a16="http://schemas.microsoft.com/office/drawing/2014/main" id="{A7203398-7180-404E-988F-74E7D02249BE}"/>
              </a:ext>
            </a:extLst>
          </p:cNvPr>
          <p:cNvSpPr>
            <a:spLocks noGrp="1"/>
          </p:cNvSpPr>
          <p:nvPr>
            <p:ph idx="1"/>
          </p:nvPr>
        </p:nvSpPr>
        <p:spPr>
          <a:xfrm>
            <a:off x="837982" y="2146041"/>
            <a:ext cx="10512862" cy="4030922"/>
          </a:xfrm>
        </p:spPr>
        <p:txBody>
          <a:bodyPr/>
          <a:lstStyle/>
          <a:p>
            <a:pPr marL="0" indent="0">
              <a:buNone/>
            </a:pPr>
            <a:r>
              <a:rPr lang="en-US" dirty="0"/>
              <a:t>The key idea is to minimize the registration objective (loss function)</a:t>
            </a:r>
          </a:p>
        </p:txBody>
      </p:sp>
      <p:sp>
        <p:nvSpPr>
          <p:cNvPr id="3" name="Slide Number Placeholder 2">
            <a:extLst>
              <a:ext uri="{FF2B5EF4-FFF2-40B4-BE49-F238E27FC236}">
                <a16:creationId xmlns:a16="http://schemas.microsoft.com/office/drawing/2014/main" id="{10C26D73-9960-6B49-AD3F-A81A4ECA3C85}"/>
              </a:ext>
            </a:extLst>
          </p:cNvPr>
          <p:cNvSpPr>
            <a:spLocks noGrp="1"/>
          </p:cNvSpPr>
          <p:nvPr>
            <p:ph type="sldNum" sz="quarter" idx="12"/>
          </p:nvPr>
        </p:nvSpPr>
        <p:spPr/>
        <p:txBody>
          <a:bodyPr/>
          <a:lstStyle/>
          <a:p>
            <a:fld id="{86CB4B4D-7CA3-9044-876B-883B54F8677D}" type="slidenum">
              <a:rPr lang="de-DE" smtClean="0"/>
              <a:t>67</a:t>
            </a:fld>
            <a:endParaRPr lang="de-DE"/>
          </a:p>
        </p:txBody>
      </p:sp>
      <p:pic>
        <p:nvPicPr>
          <p:cNvPr id="2466" name="pasted-image.pdf"/>
          <p:cNvPicPr>
            <a:picLocks noChangeAspect="1"/>
          </p:cNvPicPr>
          <p:nvPr/>
        </p:nvPicPr>
        <p:blipFill>
          <a:blip r:embed="rId3"/>
          <a:stretch>
            <a:fillRect/>
          </a:stretch>
        </p:blipFill>
        <p:spPr>
          <a:xfrm>
            <a:off x="2847048" y="3004335"/>
            <a:ext cx="5624238" cy="2080076"/>
          </a:xfrm>
          <a:prstGeom prst="rect">
            <a:avLst/>
          </a:prstGeom>
          <a:ln w="12700">
            <a:miter lim="400000"/>
          </a:ln>
        </p:spPr>
      </p:pic>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5" name="Shape 2475"/>
          <p:cNvSpPr/>
          <p:nvPr/>
        </p:nvSpPr>
        <p:spPr>
          <a:xfrm>
            <a:off x="6089178" y="5371418"/>
            <a:ext cx="1550515" cy="433690"/>
          </a:xfrm>
          <a:prstGeom prst="roundRect">
            <a:avLst>
              <a:gd name="adj" fmla="val 43899"/>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2476" name="Shape 2476"/>
          <p:cNvSpPr/>
          <p:nvPr/>
        </p:nvSpPr>
        <p:spPr>
          <a:xfrm>
            <a:off x="6542222" y="5773130"/>
            <a:ext cx="1434754" cy="0"/>
          </a:xfrm>
          <a:prstGeom prst="line">
            <a:avLst/>
          </a:prstGeom>
          <a:ln w="139700">
            <a:solidFill>
              <a:srgbClr val="DCDEE0"/>
            </a:solidFill>
            <a:miter lim="400000"/>
            <a:tailEnd type="triangle"/>
          </a:ln>
        </p:spPr>
        <p:txBody>
          <a:bodyPr lIns="35709" tIns="35709" rIns="35709" bIns="35709" anchor="ctr"/>
          <a:lstStyle/>
          <a:p>
            <a:pPr>
              <a:defRPr sz="3200"/>
            </a:pPr>
            <a:endParaRPr sz="1600"/>
          </a:p>
        </p:txBody>
      </p:sp>
      <p:sp>
        <p:nvSpPr>
          <p:cNvPr id="2477" name="Shape 2477"/>
          <p:cNvSpPr/>
          <p:nvPr/>
        </p:nvSpPr>
        <p:spPr>
          <a:xfrm>
            <a:off x="8012114" y="5487899"/>
            <a:ext cx="2521504" cy="395281"/>
          </a:xfrm>
          <a:prstGeom prst="rect">
            <a:avLst/>
          </a:prstGeom>
          <a:ln w="12700">
            <a:miter lim="400000"/>
          </a:ln>
          <a:extLst>
            <a:ext uri="{C572A759-6A51-4108-AA02-DFA0A04FC94B}">
              <ma14:wrappingTextBoxFlag xmlns="" xmlns:ma14="http://schemas.microsoft.com/office/mac/drawingml/2011/main" val="1"/>
            </a:ext>
          </a:extLst>
        </p:spPr>
        <p:txBody>
          <a:bodyPr wrap="none" lIns="35709" tIns="35709" rIns="35709" bIns="35709" anchor="ctr">
            <a:spAutoFit/>
          </a:bodyPr>
          <a:lstStyle>
            <a:lvl1pPr>
              <a:defRPr sz="4200"/>
            </a:lvl1pPr>
          </a:lstStyle>
          <a:p>
            <a:r>
              <a:rPr sz="2100" dirty="0"/>
              <a:t>model </a:t>
            </a:r>
            <a:r>
              <a:rPr sz="2100" dirty="0" err="1"/>
              <a:t>regularisation</a:t>
            </a:r>
            <a:endParaRPr sz="2100" dirty="0"/>
          </a:p>
        </p:txBody>
      </p:sp>
      <p:sp>
        <p:nvSpPr>
          <p:cNvPr id="2486" name="Shape 2486"/>
          <p:cNvSpPr/>
          <p:nvPr/>
        </p:nvSpPr>
        <p:spPr>
          <a:xfrm>
            <a:off x="5700714" y="6146071"/>
            <a:ext cx="4867675" cy="564558"/>
          </a:xfrm>
          <a:prstGeom prst="rect">
            <a:avLst/>
          </a:prstGeom>
          <a:ln w="12700">
            <a:miter lim="400000"/>
          </a:ln>
          <a:extLst>
            <a:ext uri="{C572A759-6A51-4108-AA02-DFA0A04FC94B}">
              <ma14:wrappingTextBoxFlag xmlns="" xmlns:ma14="http://schemas.microsoft.com/office/mac/drawingml/2011/main" val="1"/>
            </a:ext>
          </a:extLst>
        </p:spPr>
        <p:txBody>
          <a:bodyPr wrap="square" lIns="35709" tIns="35709" rIns="35709" bIns="35709" anchor="ctr">
            <a:spAutoFit/>
          </a:bodyPr>
          <a:lstStyle/>
          <a:p>
            <a:pPr algn="l" defTabSz="321404">
              <a:defRPr sz="2800">
                <a:solidFill>
                  <a:srgbClr val="53585F"/>
                </a:solidFill>
                <a:latin typeface="Helvetica"/>
                <a:ea typeface="Helvetica"/>
                <a:cs typeface="Helvetica"/>
                <a:sym typeface="Helvetica"/>
              </a:defRPr>
            </a:pPr>
            <a:r>
              <a:rPr sz="1600" dirty="0">
                <a:solidFill>
                  <a:schemeClr val="tx1"/>
                </a:solidFill>
                <a:latin typeface="Calibri" panose="020F0502020204030204" pitchFamily="34" charset="0"/>
                <a:cs typeface="Calibri" panose="020F0502020204030204" pitchFamily="34" charset="0"/>
              </a:rPr>
              <a:t>Hirshberg et al., </a:t>
            </a:r>
            <a:r>
              <a:rPr sz="1600" dirty="0" err="1">
                <a:solidFill>
                  <a:schemeClr val="tx1"/>
                </a:solidFill>
                <a:latin typeface="Calibri" panose="020F0502020204030204" pitchFamily="34" charset="0"/>
                <a:cs typeface="Calibri" panose="020F0502020204030204" pitchFamily="34" charset="0"/>
              </a:rPr>
              <a:t>Coregistration</a:t>
            </a:r>
            <a:r>
              <a:rPr sz="1600" dirty="0">
                <a:solidFill>
                  <a:schemeClr val="tx1"/>
                </a:solidFill>
                <a:latin typeface="Calibri" panose="020F0502020204030204" pitchFamily="34" charset="0"/>
                <a:cs typeface="Calibri" panose="020F0502020204030204" pitchFamily="34" charset="0"/>
              </a:rPr>
              <a:t>: Simultaneous alignment</a:t>
            </a:r>
          </a:p>
          <a:p>
            <a:pPr algn="l" defTabSz="321404">
              <a:defRPr sz="2800">
                <a:solidFill>
                  <a:srgbClr val="53585F"/>
                </a:solidFill>
                <a:latin typeface="Helvetica"/>
                <a:ea typeface="Helvetica"/>
                <a:cs typeface="Helvetica"/>
                <a:sym typeface="Helvetica"/>
              </a:defRPr>
            </a:pPr>
            <a:r>
              <a:rPr sz="1600" dirty="0">
                <a:solidFill>
                  <a:schemeClr val="tx1"/>
                </a:solidFill>
                <a:latin typeface="Calibri" panose="020F0502020204030204" pitchFamily="34" charset="0"/>
                <a:cs typeface="Calibri" panose="020F0502020204030204" pitchFamily="34" charset="0"/>
              </a:rPr>
              <a:t>and modeling of articulated 3D shape, ECCV’12</a:t>
            </a:r>
          </a:p>
        </p:txBody>
      </p:sp>
      <p:pic>
        <p:nvPicPr>
          <p:cNvPr id="2491" name="pasted-image.pdf"/>
          <p:cNvPicPr>
            <a:picLocks noChangeAspect="1"/>
          </p:cNvPicPr>
          <p:nvPr/>
        </p:nvPicPr>
        <p:blipFill>
          <a:blip r:embed="rId3"/>
          <a:stretch>
            <a:fillRect/>
          </a:stretch>
        </p:blipFill>
        <p:spPr>
          <a:xfrm>
            <a:off x="2073718" y="3431381"/>
            <a:ext cx="6704450" cy="2330042"/>
          </a:xfrm>
          <a:prstGeom prst="rect">
            <a:avLst/>
          </a:prstGeom>
          <a:ln w="12700">
            <a:miter lim="400000"/>
          </a:ln>
        </p:spPr>
      </p:pic>
      <p:cxnSp>
        <p:nvCxnSpPr>
          <p:cNvPr id="3" name="Straight Arrow Connector 2">
            <a:extLst>
              <a:ext uri="{FF2B5EF4-FFF2-40B4-BE49-F238E27FC236}">
                <a16:creationId xmlns:a16="http://schemas.microsoft.com/office/drawing/2014/main" id="{68FB219B-8015-954E-BE21-BC7533B1EC1C}"/>
              </a:ext>
            </a:extLst>
          </p:cNvPr>
          <p:cNvCxnSpPr/>
          <p:nvPr/>
        </p:nvCxnSpPr>
        <p:spPr>
          <a:xfrm flipH="1">
            <a:off x="4128964" y="4099385"/>
            <a:ext cx="1571750" cy="746566"/>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1" name="Shape 2477">
            <a:extLst>
              <a:ext uri="{FF2B5EF4-FFF2-40B4-BE49-F238E27FC236}">
                <a16:creationId xmlns:a16="http://schemas.microsoft.com/office/drawing/2014/main" id="{41765288-8031-244F-848C-B4CE3B1EDCA0}"/>
              </a:ext>
            </a:extLst>
          </p:cNvPr>
          <p:cNvSpPr/>
          <p:nvPr/>
        </p:nvSpPr>
        <p:spPr>
          <a:xfrm>
            <a:off x="1147276" y="4901136"/>
            <a:ext cx="3197972" cy="395281"/>
          </a:xfrm>
          <a:prstGeom prst="rect">
            <a:avLst/>
          </a:prstGeom>
          <a:ln w="12700">
            <a:miter lim="400000"/>
          </a:ln>
          <a:extLst>
            <a:ext uri="{C572A759-6A51-4108-AA02-DFA0A04FC94B}">
              <ma14:wrappingTextBoxFlag xmlns="" xmlns:ma14="http://schemas.microsoft.com/office/mac/drawingml/2011/main" val="1"/>
            </a:ext>
          </a:extLst>
        </p:spPr>
        <p:txBody>
          <a:bodyPr wrap="none" lIns="35709" tIns="35709" rIns="35709" bIns="35709" anchor="ctr">
            <a:spAutoFit/>
          </a:bodyPr>
          <a:lstStyle>
            <a:lvl1pPr>
              <a:defRPr sz="4200"/>
            </a:lvl1pPr>
          </a:lstStyle>
          <a:p>
            <a:r>
              <a:rPr lang="en-US" sz="2100" dirty="0"/>
              <a:t>Sums over dataset scans!</a:t>
            </a:r>
            <a:endParaRPr sz="2100" dirty="0"/>
          </a:p>
        </p:txBody>
      </p:sp>
      <p:sp>
        <p:nvSpPr>
          <p:cNvPr id="4" name="Slide Number Placeholder 3">
            <a:extLst>
              <a:ext uri="{FF2B5EF4-FFF2-40B4-BE49-F238E27FC236}">
                <a16:creationId xmlns:a16="http://schemas.microsoft.com/office/drawing/2014/main" id="{5E1115CC-CFE9-FB48-8C2B-BFE4D1C67A66}"/>
              </a:ext>
            </a:extLst>
          </p:cNvPr>
          <p:cNvSpPr>
            <a:spLocks noGrp="1"/>
          </p:cNvSpPr>
          <p:nvPr>
            <p:ph type="sldNum" sz="quarter" idx="12"/>
          </p:nvPr>
        </p:nvSpPr>
        <p:spPr/>
        <p:txBody>
          <a:bodyPr/>
          <a:lstStyle/>
          <a:p>
            <a:fld id="{86CB4B4D-7CA3-9044-876B-883B54F8677D}" type="slidenum">
              <a:rPr lang="de-DE" smtClean="0"/>
              <a:t>68</a:t>
            </a:fld>
            <a:endParaRPr lang="de-DE"/>
          </a:p>
        </p:txBody>
      </p:sp>
      <p:sp>
        <p:nvSpPr>
          <p:cNvPr id="23" name="TextBox 22">
            <a:extLst>
              <a:ext uri="{FF2B5EF4-FFF2-40B4-BE49-F238E27FC236}">
                <a16:creationId xmlns:a16="http://schemas.microsoft.com/office/drawing/2014/main" id="{B3BB3DC4-CE87-DD45-921C-AE9561F16DDB}"/>
              </a:ext>
            </a:extLst>
          </p:cNvPr>
          <p:cNvSpPr txBox="1"/>
          <p:nvPr/>
        </p:nvSpPr>
        <p:spPr>
          <a:xfrm>
            <a:off x="291551" y="2814232"/>
            <a:ext cx="11605722" cy="4568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09" tIns="35709" rIns="35709" bIns="35709" numCol="1" spcCol="38100" rtlCol="0" anchor="ctr">
            <a:spAutoFit/>
          </a:bodyPr>
          <a:lstStyle/>
          <a:p>
            <a:r>
              <a:rPr lang="en-US" dirty="0"/>
              <a:t>The key idea is to </a:t>
            </a:r>
            <a:r>
              <a:rPr lang="en-US" b="1" dirty="0"/>
              <a:t>minimize</a:t>
            </a:r>
            <a:r>
              <a:rPr lang="en-US" dirty="0"/>
              <a:t> the registration objective across </a:t>
            </a:r>
            <a:r>
              <a:rPr lang="en-US" b="1" dirty="0"/>
              <a:t>the dataset of scans</a:t>
            </a:r>
          </a:p>
        </p:txBody>
      </p:sp>
      <p:sp>
        <p:nvSpPr>
          <p:cNvPr id="24" name="Shape 2442">
            <a:extLst>
              <a:ext uri="{FF2B5EF4-FFF2-40B4-BE49-F238E27FC236}">
                <a16:creationId xmlns:a16="http://schemas.microsoft.com/office/drawing/2014/main" id="{0DA32FEE-83BC-0746-824E-42B031E95038}"/>
              </a:ext>
            </a:extLst>
          </p:cNvPr>
          <p:cNvSpPr/>
          <p:nvPr/>
        </p:nvSpPr>
        <p:spPr>
          <a:xfrm>
            <a:off x="2022714" y="82281"/>
            <a:ext cx="8448658" cy="2564317"/>
          </a:xfrm>
          <a:prstGeom prst="roundRect">
            <a:avLst>
              <a:gd name="adj" fmla="val 13476"/>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25" name="Shape 2443">
            <a:extLst>
              <a:ext uri="{FF2B5EF4-FFF2-40B4-BE49-F238E27FC236}">
                <a16:creationId xmlns:a16="http://schemas.microsoft.com/office/drawing/2014/main" id="{28070575-BC7F-6B4F-B107-926002228936}"/>
              </a:ext>
            </a:extLst>
          </p:cNvPr>
          <p:cNvSpPr/>
          <p:nvPr/>
        </p:nvSpPr>
        <p:spPr>
          <a:xfrm>
            <a:off x="2133621" y="816774"/>
            <a:ext cx="1714938"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Data</a:t>
            </a:r>
          </a:p>
        </p:txBody>
      </p:sp>
      <p:sp>
        <p:nvSpPr>
          <p:cNvPr id="26" name="Shape 2444">
            <a:extLst>
              <a:ext uri="{FF2B5EF4-FFF2-40B4-BE49-F238E27FC236}">
                <a16:creationId xmlns:a16="http://schemas.microsoft.com/office/drawing/2014/main" id="{72F66DA1-19D6-8940-AC0E-E29AFFD672C1}"/>
              </a:ext>
            </a:extLst>
          </p:cNvPr>
          <p:cNvSpPr/>
          <p:nvPr/>
        </p:nvSpPr>
        <p:spPr>
          <a:xfrm>
            <a:off x="8586012" y="816774"/>
            <a:ext cx="1714937"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Model</a:t>
            </a:r>
          </a:p>
        </p:txBody>
      </p:sp>
      <p:sp>
        <p:nvSpPr>
          <p:cNvPr id="27" name="Shape 2445">
            <a:extLst>
              <a:ext uri="{FF2B5EF4-FFF2-40B4-BE49-F238E27FC236}">
                <a16:creationId xmlns:a16="http://schemas.microsoft.com/office/drawing/2014/main" id="{F28C7D81-086E-E142-BFA3-4DB095201D0B}"/>
              </a:ext>
            </a:extLst>
          </p:cNvPr>
          <p:cNvSpPr/>
          <p:nvPr/>
        </p:nvSpPr>
        <p:spPr>
          <a:xfrm>
            <a:off x="5245842" y="816774"/>
            <a:ext cx="1714937"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Registration</a:t>
            </a:r>
          </a:p>
        </p:txBody>
      </p:sp>
      <p:sp>
        <p:nvSpPr>
          <p:cNvPr id="28" name="Shape 2446">
            <a:extLst>
              <a:ext uri="{FF2B5EF4-FFF2-40B4-BE49-F238E27FC236}">
                <a16:creationId xmlns:a16="http://schemas.microsoft.com/office/drawing/2014/main" id="{F0599BE5-5871-704C-94E7-11F9E7E669B1}"/>
              </a:ext>
            </a:extLst>
          </p:cNvPr>
          <p:cNvSpPr/>
          <p:nvPr/>
        </p:nvSpPr>
        <p:spPr>
          <a:xfrm>
            <a:off x="4022147" y="1042800"/>
            <a:ext cx="1031881" cy="440686"/>
          </a:xfrm>
          <a:prstGeom prst="rightArrow">
            <a:avLst>
              <a:gd name="adj1" fmla="val 56287"/>
              <a:gd name="adj2" fmla="val 67530"/>
            </a:avLst>
          </a:prstGeom>
          <a:ln w="101600">
            <a:solidFill>
              <a:srgbClr val="53585F"/>
            </a:solidFill>
            <a:miter lim="400000"/>
          </a:ln>
          <a:extLst>
            <a:ext uri="{C572A759-6A51-4108-AA02-DFA0A04FC94B}">
              <ma14:wrappingTextBoxFlag xmlns="" xmlns:ma14="http://schemas.microsoft.com/office/mac/drawingml/2011/main" val="1"/>
            </a:ext>
          </a:extLst>
        </p:spPr>
        <p:txBody>
          <a:bodyPr lIns="35709" tIns="35709" rIns="35709" bIns="35709" anchor="ctr"/>
          <a:lstStyle>
            <a:lvl1pPr>
              <a:defRPr sz="1800">
                <a:solidFill>
                  <a:srgbClr val="53585F"/>
                </a:solidFill>
              </a:defRPr>
            </a:lvl1pPr>
          </a:lstStyle>
          <a:p>
            <a:r>
              <a:rPr sz="900"/>
              <a:t>pose + shape</a:t>
            </a:r>
          </a:p>
        </p:txBody>
      </p:sp>
      <p:sp>
        <p:nvSpPr>
          <p:cNvPr id="29" name="Shape 2447">
            <a:extLst>
              <a:ext uri="{FF2B5EF4-FFF2-40B4-BE49-F238E27FC236}">
                <a16:creationId xmlns:a16="http://schemas.microsoft.com/office/drawing/2014/main" id="{5538F0E1-8781-7748-8FF6-277C72D81757}"/>
              </a:ext>
            </a:extLst>
          </p:cNvPr>
          <p:cNvSpPr/>
          <p:nvPr/>
        </p:nvSpPr>
        <p:spPr>
          <a:xfrm>
            <a:off x="4467342" y="144226"/>
            <a:ext cx="4722348" cy="826472"/>
          </a:xfrm>
          <a:custGeom>
            <a:avLst/>
            <a:gdLst/>
            <a:ahLst/>
            <a:cxnLst>
              <a:cxn ang="0">
                <a:pos x="wd2" y="hd2"/>
              </a:cxn>
              <a:cxn ang="5400000">
                <a:pos x="wd2" y="hd2"/>
              </a:cxn>
              <a:cxn ang="10800000">
                <a:pos x="wd2" y="hd2"/>
              </a:cxn>
              <a:cxn ang="16200000">
                <a:pos x="wd2" y="hd2"/>
              </a:cxn>
            </a:cxnLst>
            <a:rect l="0" t="0" r="r" b="b"/>
            <a:pathLst>
              <a:path w="21600" h="19070" extrusionOk="0">
                <a:moveTo>
                  <a:pt x="21600" y="10841"/>
                </a:moveTo>
                <a:cubicBezTo>
                  <a:pt x="19787" y="6732"/>
                  <a:pt x="17853" y="3757"/>
                  <a:pt x="15853" y="1981"/>
                </a:cubicBezTo>
                <a:cubicBezTo>
                  <a:pt x="10772" y="-2530"/>
                  <a:pt x="5490" y="709"/>
                  <a:pt x="864" y="11214"/>
                </a:cubicBezTo>
                <a:lnTo>
                  <a:pt x="420" y="8443"/>
                </a:lnTo>
                <a:lnTo>
                  <a:pt x="0" y="19013"/>
                </a:lnTo>
                <a:lnTo>
                  <a:pt x="2316" y="19070"/>
                </a:lnTo>
                <a:lnTo>
                  <a:pt x="1895" y="16446"/>
                </a:lnTo>
                <a:cubicBezTo>
                  <a:pt x="4733" y="10254"/>
                  <a:pt x="7840" y="6868"/>
                  <a:pt x="10998" y="6502"/>
                </a:cubicBezTo>
                <a:cubicBezTo>
                  <a:pt x="14446" y="6101"/>
                  <a:pt x="17859" y="9294"/>
                  <a:pt x="20948" y="15888"/>
                </a:cubicBezTo>
                <a:lnTo>
                  <a:pt x="21600" y="10841"/>
                </a:lnTo>
                <a:close/>
              </a:path>
            </a:pathLst>
          </a:custGeom>
          <a:ln w="101600">
            <a:solidFill>
              <a:srgbClr val="53585F"/>
            </a:solidFill>
            <a:miter lim="400000"/>
          </a:ln>
        </p:spPr>
        <p:txBody>
          <a:bodyPr lIns="35709" tIns="35709" rIns="35709" bIns="35709" anchor="ctr"/>
          <a:lstStyle/>
          <a:p>
            <a:pPr>
              <a:defRPr sz="3200"/>
            </a:pPr>
            <a:endParaRPr sz="1600"/>
          </a:p>
        </p:txBody>
      </p:sp>
      <p:pic>
        <p:nvPicPr>
          <p:cNvPr id="30" name="pasted-image.pdf">
            <a:extLst>
              <a:ext uri="{FF2B5EF4-FFF2-40B4-BE49-F238E27FC236}">
                <a16:creationId xmlns:a16="http://schemas.microsoft.com/office/drawing/2014/main" id="{CB95E844-A666-6840-9A53-36E77A62DC37}"/>
              </a:ext>
            </a:extLst>
          </p:cNvPr>
          <p:cNvPicPr>
            <a:picLocks noChangeAspect="1"/>
          </p:cNvPicPr>
          <p:nvPr/>
        </p:nvPicPr>
        <p:blipFill>
          <a:blip r:embed="rId4"/>
          <a:stretch>
            <a:fillRect/>
          </a:stretch>
        </p:blipFill>
        <p:spPr>
          <a:xfrm>
            <a:off x="8773555" y="1864637"/>
            <a:ext cx="1493544" cy="308086"/>
          </a:xfrm>
          <a:prstGeom prst="rect">
            <a:avLst/>
          </a:prstGeom>
          <a:ln w="12700">
            <a:miter lim="400000"/>
          </a:ln>
        </p:spPr>
      </p:pic>
      <p:pic>
        <p:nvPicPr>
          <p:cNvPr id="31" name="pasted-image.pdf">
            <a:extLst>
              <a:ext uri="{FF2B5EF4-FFF2-40B4-BE49-F238E27FC236}">
                <a16:creationId xmlns:a16="http://schemas.microsoft.com/office/drawing/2014/main" id="{E83631F1-1460-1741-B63D-7CE10462C262}"/>
              </a:ext>
            </a:extLst>
          </p:cNvPr>
          <p:cNvPicPr>
            <a:picLocks noChangeAspect="1"/>
          </p:cNvPicPr>
          <p:nvPr/>
        </p:nvPicPr>
        <p:blipFill>
          <a:blip r:embed="rId5"/>
          <a:stretch>
            <a:fillRect/>
          </a:stretch>
        </p:blipFill>
        <p:spPr>
          <a:xfrm>
            <a:off x="2665868" y="1890349"/>
            <a:ext cx="466044" cy="256662"/>
          </a:xfrm>
          <a:prstGeom prst="rect">
            <a:avLst/>
          </a:prstGeom>
          <a:ln w="12700">
            <a:miter lim="400000"/>
          </a:ln>
        </p:spPr>
      </p:pic>
      <p:pic>
        <p:nvPicPr>
          <p:cNvPr id="32" name="pasted-image.pdf">
            <a:extLst>
              <a:ext uri="{FF2B5EF4-FFF2-40B4-BE49-F238E27FC236}">
                <a16:creationId xmlns:a16="http://schemas.microsoft.com/office/drawing/2014/main" id="{054EFA17-E7C4-724A-807B-D4279E0968AC}"/>
              </a:ext>
            </a:extLst>
          </p:cNvPr>
          <p:cNvPicPr>
            <a:picLocks noChangeAspect="1"/>
          </p:cNvPicPr>
          <p:nvPr/>
        </p:nvPicPr>
        <p:blipFill>
          <a:blip r:embed="rId6"/>
          <a:stretch>
            <a:fillRect/>
          </a:stretch>
        </p:blipFill>
        <p:spPr>
          <a:xfrm>
            <a:off x="5853345" y="1890349"/>
            <a:ext cx="499868" cy="256689"/>
          </a:xfrm>
          <a:prstGeom prst="rect">
            <a:avLst/>
          </a:prstGeom>
          <a:ln w="12700">
            <a:miter lim="400000"/>
          </a:ln>
        </p:spPr>
      </p:pic>
      <p:sp>
        <p:nvSpPr>
          <p:cNvPr id="33" name="Shape 2451">
            <a:extLst>
              <a:ext uri="{FF2B5EF4-FFF2-40B4-BE49-F238E27FC236}">
                <a16:creationId xmlns:a16="http://schemas.microsoft.com/office/drawing/2014/main" id="{790D7CF2-FE7A-4344-B144-B3727DE250EB}"/>
              </a:ext>
            </a:extLst>
          </p:cNvPr>
          <p:cNvSpPr/>
          <p:nvPr/>
        </p:nvSpPr>
        <p:spPr>
          <a:xfrm>
            <a:off x="2022714" y="82281"/>
            <a:ext cx="8448658" cy="2564317"/>
          </a:xfrm>
          <a:prstGeom prst="roundRect">
            <a:avLst>
              <a:gd name="adj" fmla="val 13476"/>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34" name="Shape 2452">
            <a:extLst>
              <a:ext uri="{FF2B5EF4-FFF2-40B4-BE49-F238E27FC236}">
                <a16:creationId xmlns:a16="http://schemas.microsoft.com/office/drawing/2014/main" id="{3FB7A42D-2E4F-A543-90BE-20EA936AD2FC}"/>
              </a:ext>
            </a:extLst>
          </p:cNvPr>
          <p:cNvSpPr/>
          <p:nvPr/>
        </p:nvSpPr>
        <p:spPr>
          <a:xfrm>
            <a:off x="2133621" y="816774"/>
            <a:ext cx="1714938"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Data</a:t>
            </a:r>
          </a:p>
        </p:txBody>
      </p:sp>
      <p:sp>
        <p:nvSpPr>
          <p:cNvPr id="35" name="Shape 2453">
            <a:extLst>
              <a:ext uri="{FF2B5EF4-FFF2-40B4-BE49-F238E27FC236}">
                <a16:creationId xmlns:a16="http://schemas.microsoft.com/office/drawing/2014/main" id="{5C52D214-226C-D345-A7CE-6D8A382706A0}"/>
              </a:ext>
            </a:extLst>
          </p:cNvPr>
          <p:cNvSpPr/>
          <p:nvPr/>
        </p:nvSpPr>
        <p:spPr>
          <a:xfrm>
            <a:off x="8586012" y="816774"/>
            <a:ext cx="1714937"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Model</a:t>
            </a:r>
          </a:p>
        </p:txBody>
      </p:sp>
      <p:sp>
        <p:nvSpPr>
          <p:cNvPr id="36" name="Shape 2454">
            <a:extLst>
              <a:ext uri="{FF2B5EF4-FFF2-40B4-BE49-F238E27FC236}">
                <a16:creationId xmlns:a16="http://schemas.microsoft.com/office/drawing/2014/main" id="{10DCE9E1-6119-A245-8CF9-059E7250CA14}"/>
              </a:ext>
            </a:extLst>
          </p:cNvPr>
          <p:cNvSpPr/>
          <p:nvPr/>
        </p:nvSpPr>
        <p:spPr>
          <a:xfrm>
            <a:off x="5245842" y="816774"/>
            <a:ext cx="1714937"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Registration</a:t>
            </a:r>
          </a:p>
        </p:txBody>
      </p:sp>
      <p:sp>
        <p:nvSpPr>
          <p:cNvPr id="37" name="Shape 2455">
            <a:extLst>
              <a:ext uri="{FF2B5EF4-FFF2-40B4-BE49-F238E27FC236}">
                <a16:creationId xmlns:a16="http://schemas.microsoft.com/office/drawing/2014/main" id="{3E073CED-DF69-D949-92BB-8F73D78F443E}"/>
              </a:ext>
            </a:extLst>
          </p:cNvPr>
          <p:cNvSpPr/>
          <p:nvPr/>
        </p:nvSpPr>
        <p:spPr>
          <a:xfrm>
            <a:off x="7151411" y="1014863"/>
            <a:ext cx="1243969" cy="496560"/>
          </a:xfrm>
          <a:prstGeom prst="leftRightArrow">
            <a:avLst>
              <a:gd name="adj1" fmla="val 39615"/>
              <a:gd name="adj2" fmla="val 65827"/>
            </a:avLst>
          </a:prstGeom>
          <a:ln w="38100">
            <a:solidFill>
              <a:srgbClr val="53585F"/>
            </a:solidFill>
            <a:miter lim="400000"/>
          </a:ln>
        </p:spPr>
        <p:txBody>
          <a:bodyPr lIns="35709" tIns="35709" rIns="35709" bIns="35709" anchor="ctr"/>
          <a:lstStyle/>
          <a:p>
            <a:pPr>
              <a:defRPr sz="3200">
                <a:solidFill>
                  <a:srgbClr val="FFFFFF"/>
                </a:solidFill>
              </a:defRPr>
            </a:pPr>
            <a:endParaRPr sz="1600"/>
          </a:p>
        </p:txBody>
      </p:sp>
      <p:sp>
        <p:nvSpPr>
          <p:cNvPr id="38" name="Shape 2456">
            <a:extLst>
              <a:ext uri="{FF2B5EF4-FFF2-40B4-BE49-F238E27FC236}">
                <a16:creationId xmlns:a16="http://schemas.microsoft.com/office/drawing/2014/main" id="{5801A40D-E30A-EC4D-B5C1-38B7EC8B0895}"/>
              </a:ext>
            </a:extLst>
          </p:cNvPr>
          <p:cNvSpPr/>
          <p:nvPr/>
        </p:nvSpPr>
        <p:spPr>
          <a:xfrm>
            <a:off x="3620609" y="605299"/>
            <a:ext cx="1808042" cy="1285050"/>
          </a:xfrm>
          <a:prstGeom prst="rightArrow">
            <a:avLst>
              <a:gd name="adj1" fmla="val 56287"/>
              <a:gd name="adj2" fmla="val 37034"/>
            </a:avLst>
          </a:prstGeom>
          <a:ln w="38100">
            <a:solidFill>
              <a:srgbClr val="53585F"/>
            </a:solidFill>
            <a:miter lim="400000"/>
          </a:ln>
          <a:extLst>
            <a:ext uri="{C572A759-6A51-4108-AA02-DFA0A04FC94B}">
              <ma14:wrappingTextBoxFlag xmlns="" xmlns:ma14="http://schemas.microsoft.com/office/mac/drawingml/2011/main" val="1"/>
            </a:ext>
          </a:extLst>
        </p:spPr>
        <p:txBody>
          <a:bodyPr lIns="35709" tIns="35709" rIns="35709" bIns="35709" anchor="ctr"/>
          <a:lstStyle>
            <a:lvl1pPr>
              <a:defRPr sz="1800">
                <a:solidFill>
                  <a:srgbClr val="53585F"/>
                </a:solidFill>
              </a:defRPr>
            </a:lvl1pPr>
          </a:lstStyle>
          <a:p>
            <a:r>
              <a:rPr sz="2400" dirty="0"/>
              <a:t>pose +</a:t>
            </a:r>
            <a:r>
              <a:rPr lang="en-US" sz="2400" dirty="0"/>
              <a:t> </a:t>
            </a:r>
            <a:r>
              <a:rPr sz="2400" dirty="0"/>
              <a:t>shape</a:t>
            </a:r>
          </a:p>
        </p:txBody>
      </p:sp>
      <p:sp>
        <p:nvSpPr>
          <p:cNvPr id="39" name="Shape 2457">
            <a:extLst>
              <a:ext uri="{FF2B5EF4-FFF2-40B4-BE49-F238E27FC236}">
                <a16:creationId xmlns:a16="http://schemas.microsoft.com/office/drawing/2014/main" id="{E3FA98CB-1FAB-CC46-AD7A-4BD0E15AD6EA}"/>
              </a:ext>
            </a:extLst>
          </p:cNvPr>
          <p:cNvSpPr/>
          <p:nvPr/>
        </p:nvSpPr>
        <p:spPr>
          <a:xfrm>
            <a:off x="4314084" y="144226"/>
            <a:ext cx="4875606" cy="600446"/>
          </a:xfrm>
          <a:custGeom>
            <a:avLst/>
            <a:gdLst/>
            <a:ahLst/>
            <a:cxnLst>
              <a:cxn ang="0">
                <a:pos x="wd2" y="hd2"/>
              </a:cxn>
              <a:cxn ang="5400000">
                <a:pos x="wd2" y="hd2"/>
              </a:cxn>
              <a:cxn ang="10800000">
                <a:pos x="wd2" y="hd2"/>
              </a:cxn>
              <a:cxn ang="16200000">
                <a:pos x="wd2" y="hd2"/>
              </a:cxn>
            </a:cxnLst>
            <a:rect l="0" t="0" r="r" b="b"/>
            <a:pathLst>
              <a:path w="21600" h="19070" extrusionOk="0">
                <a:moveTo>
                  <a:pt x="21600" y="10841"/>
                </a:moveTo>
                <a:cubicBezTo>
                  <a:pt x="19787" y="6732"/>
                  <a:pt x="17853" y="3757"/>
                  <a:pt x="15853" y="1981"/>
                </a:cubicBezTo>
                <a:cubicBezTo>
                  <a:pt x="10772" y="-2530"/>
                  <a:pt x="5490" y="709"/>
                  <a:pt x="864" y="11214"/>
                </a:cubicBezTo>
                <a:lnTo>
                  <a:pt x="420" y="8443"/>
                </a:lnTo>
                <a:lnTo>
                  <a:pt x="0" y="19013"/>
                </a:lnTo>
                <a:lnTo>
                  <a:pt x="2316" y="19070"/>
                </a:lnTo>
                <a:lnTo>
                  <a:pt x="1895" y="16446"/>
                </a:lnTo>
                <a:cubicBezTo>
                  <a:pt x="4733" y="10254"/>
                  <a:pt x="7840" y="6868"/>
                  <a:pt x="10998" y="6502"/>
                </a:cubicBezTo>
                <a:cubicBezTo>
                  <a:pt x="14446" y="6101"/>
                  <a:pt x="17859" y="9294"/>
                  <a:pt x="20948" y="15888"/>
                </a:cubicBezTo>
                <a:lnTo>
                  <a:pt x="21600" y="10841"/>
                </a:lnTo>
                <a:close/>
              </a:path>
            </a:pathLst>
          </a:custGeom>
          <a:ln w="38100">
            <a:solidFill>
              <a:srgbClr val="53585F"/>
            </a:solidFill>
            <a:miter lim="400000"/>
          </a:ln>
        </p:spPr>
        <p:txBody>
          <a:bodyPr lIns="35709" tIns="35709" rIns="35709" bIns="35709" anchor="ctr"/>
          <a:lstStyle/>
          <a:p>
            <a:pPr>
              <a:defRPr sz="3200"/>
            </a:pPr>
            <a:endParaRPr sz="1600"/>
          </a:p>
        </p:txBody>
      </p:sp>
      <p:sp>
        <p:nvSpPr>
          <p:cNvPr id="40" name="Shape 2458">
            <a:extLst>
              <a:ext uri="{FF2B5EF4-FFF2-40B4-BE49-F238E27FC236}">
                <a16:creationId xmlns:a16="http://schemas.microsoft.com/office/drawing/2014/main" id="{1E69CED1-E078-134F-8972-8A57CA4A5288}"/>
              </a:ext>
            </a:extLst>
          </p:cNvPr>
          <p:cNvSpPr/>
          <p:nvPr/>
        </p:nvSpPr>
        <p:spPr>
          <a:xfrm>
            <a:off x="7825208" y="2237066"/>
            <a:ext cx="2511887" cy="395281"/>
          </a:xfrm>
          <a:prstGeom prst="rect">
            <a:avLst/>
          </a:prstGeom>
          <a:ln w="12700">
            <a:miter lim="400000"/>
          </a:ln>
          <a:extLst>
            <a:ext uri="{C572A759-6A51-4108-AA02-DFA0A04FC94B}">
              <ma14:wrappingTextBoxFlag xmlns="" xmlns:ma14="http://schemas.microsoft.com/office/mac/drawingml/2011/main" val="1"/>
            </a:ext>
          </a:extLst>
        </p:spPr>
        <p:txBody>
          <a:bodyPr wrap="none" lIns="35709" tIns="35709" rIns="35709" bIns="35709" anchor="ctr">
            <a:spAutoFit/>
          </a:bodyPr>
          <a:lstStyle>
            <a:lvl1pPr>
              <a:defRPr sz="4200" b="1">
                <a:solidFill>
                  <a:srgbClr val="53585F"/>
                </a:solidFill>
                <a:latin typeface="Helvetica"/>
                <a:ea typeface="Helvetica"/>
                <a:cs typeface="Helvetica"/>
                <a:sym typeface="Helvetica"/>
              </a:defRPr>
            </a:lvl1pPr>
          </a:lstStyle>
          <a:p>
            <a:r>
              <a:rPr sz="2100"/>
              <a:t>COREGISTRATION</a:t>
            </a:r>
          </a:p>
        </p:txBody>
      </p:sp>
      <p:pic>
        <p:nvPicPr>
          <p:cNvPr id="41" name="pasted-image.pdf">
            <a:extLst>
              <a:ext uri="{FF2B5EF4-FFF2-40B4-BE49-F238E27FC236}">
                <a16:creationId xmlns:a16="http://schemas.microsoft.com/office/drawing/2014/main" id="{42A45A4F-2C04-4440-B62C-6D496E2B5F54}"/>
              </a:ext>
            </a:extLst>
          </p:cNvPr>
          <p:cNvPicPr>
            <a:picLocks noChangeAspect="1"/>
          </p:cNvPicPr>
          <p:nvPr/>
        </p:nvPicPr>
        <p:blipFill>
          <a:blip r:embed="rId5"/>
          <a:stretch>
            <a:fillRect/>
          </a:stretch>
        </p:blipFill>
        <p:spPr>
          <a:xfrm>
            <a:off x="2665868" y="1890349"/>
            <a:ext cx="466044" cy="256662"/>
          </a:xfrm>
          <a:prstGeom prst="rect">
            <a:avLst/>
          </a:prstGeom>
          <a:ln w="12700">
            <a:miter lim="400000"/>
          </a:ln>
        </p:spPr>
      </p:pic>
      <p:pic>
        <p:nvPicPr>
          <p:cNvPr id="42" name="pasted-image.pdf">
            <a:extLst>
              <a:ext uri="{FF2B5EF4-FFF2-40B4-BE49-F238E27FC236}">
                <a16:creationId xmlns:a16="http://schemas.microsoft.com/office/drawing/2014/main" id="{ED877C2D-0427-0B4A-9D7F-05BB42F6857D}"/>
              </a:ext>
            </a:extLst>
          </p:cNvPr>
          <p:cNvPicPr>
            <a:picLocks noChangeAspect="1"/>
          </p:cNvPicPr>
          <p:nvPr/>
        </p:nvPicPr>
        <p:blipFill>
          <a:blip r:embed="rId6"/>
          <a:stretch>
            <a:fillRect/>
          </a:stretch>
        </p:blipFill>
        <p:spPr>
          <a:xfrm>
            <a:off x="5853345" y="1890349"/>
            <a:ext cx="499868" cy="256689"/>
          </a:xfrm>
          <a:prstGeom prst="rect">
            <a:avLst/>
          </a:prstGeom>
          <a:ln w="12700">
            <a:miter lim="400000"/>
          </a:ln>
        </p:spPr>
      </p:pic>
      <p:pic>
        <p:nvPicPr>
          <p:cNvPr id="43" name="pasted-image.pdf">
            <a:extLst>
              <a:ext uri="{FF2B5EF4-FFF2-40B4-BE49-F238E27FC236}">
                <a16:creationId xmlns:a16="http://schemas.microsoft.com/office/drawing/2014/main" id="{2176DE49-3FF1-C14D-AED0-FD9756EE11F3}"/>
              </a:ext>
            </a:extLst>
          </p:cNvPr>
          <p:cNvPicPr>
            <a:picLocks noChangeAspect="1"/>
          </p:cNvPicPr>
          <p:nvPr/>
        </p:nvPicPr>
        <p:blipFill>
          <a:blip r:embed="rId7"/>
          <a:stretch>
            <a:fillRect/>
          </a:stretch>
        </p:blipFill>
        <p:spPr>
          <a:xfrm>
            <a:off x="8559409" y="1864637"/>
            <a:ext cx="1768142" cy="308086"/>
          </a:xfrm>
          <a:prstGeom prst="rect">
            <a:avLst/>
          </a:prstGeom>
          <a:ln w="12700">
            <a:miter lim="400000"/>
          </a:ln>
        </p:spPr>
      </p:pic>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449D56-FAF5-CF4C-AE70-C45801CA1F32}"/>
              </a:ext>
            </a:extLst>
          </p:cNvPr>
          <p:cNvPicPr>
            <a:picLocks noChangeAspect="1"/>
          </p:cNvPicPr>
          <p:nvPr/>
        </p:nvPicPr>
        <p:blipFill>
          <a:blip r:embed="rId3"/>
          <a:stretch>
            <a:fillRect/>
          </a:stretch>
        </p:blipFill>
        <p:spPr>
          <a:xfrm>
            <a:off x="966958" y="3532398"/>
            <a:ext cx="9877604" cy="671017"/>
          </a:xfrm>
          <a:prstGeom prst="rect">
            <a:avLst/>
          </a:prstGeom>
        </p:spPr>
      </p:pic>
      <p:sp>
        <p:nvSpPr>
          <p:cNvPr id="3" name="Curved Right Arrow 2">
            <a:extLst>
              <a:ext uri="{FF2B5EF4-FFF2-40B4-BE49-F238E27FC236}">
                <a16:creationId xmlns:a16="http://schemas.microsoft.com/office/drawing/2014/main" id="{9894F8ED-294E-8943-8F37-DF6FA80BDCD9}"/>
              </a:ext>
            </a:extLst>
          </p:cNvPr>
          <p:cNvSpPr/>
          <p:nvPr/>
        </p:nvSpPr>
        <p:spPr>
          <a:xfrm>
            <a:off x="440548" y="3864296"/>
            <a:ext cx="470427" cy="1218947"/>
          </a:xfrm>
          <a:prstGeom prst="curvedRightArrow">
            <a:avLst/>
          </a:prstGeom>
          <a:blipFill rotWithShape="1">
            <a:blip r:embed="rId4"/>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09" tIns="35709" rIns="35709" bIns="35709" numCol="1" spcCol="38100" rtlCol="0" anchor="ctr">
            <a:spAutoFit/>
          </a:bodyPr>
          <a:lstStyle/>
          <a:p>
            <a:endParaRPr lang="en-US" sz="1600">
              <a:solidFill>
                <a:srgbClr val="FFFFFF"/>
              </a:solidFill>
            </a:endParaRPr>
          </a:p>
        </p:txBody>
      </p:sp>
      <p:sp>
        <p:nvSpPr>
          <p:cNvPr id="19" name="Curved Right Arrow 18">
            <a:extLst>
              <a:ext uri="{FF2B5EF4-FFF2-40B4-BE49-F238E27FC236}">
                <a16:creationId xmlns:a16="http://schemas.microsoft.com/office/drawing/2014/main" id="{4D124A8C-2586-1341-BB1A-6FB166FCEDBB}"/>
              </a:ext>
            </a:extLst>
          </p:cNvPr>
          <p:cNvSpPr/>
          <p:nvPr/>
        </p:nvSpPr>
        <p:spPr>
          <a:xfrm rot="10800000">
            <a:off x="11010929" y="3864295"/>
            <a:ext cx="564292" cy="1218947"/>
          </a:xfrm>
          <a:prstGeom prst="curvedRightArrow">
            <a:avLst/>
          </a:prstGeom>
          <a:blipFill rotWithShape="1">
            <a:blip r:embed="rId4"/>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09" tIns="35709" rIns="35709" bIns="35709" numCol="1" spcCol="38100" rtlCol="0" anchor="ctr">
            <a:spAutoFit/>
          </a:bodyPr>
          <a:lstStyle/>
          <a:p>
            <a:endParaRPr lang="en-US" sz="1600">
              <a:solidFill>
                <a:srgbClr val="FFFFFF"/>
              </a:solidFill>
            </a:endParaRPr>
          </a:p>
        </p:txBody>
      </p:sp>
      <p:pic>
        <p:nvPicPr>
          <p:cNvPr id="4" name="Picture 3">
            <a:extLst>
              <a:ext uri="{FF2B5EF4-FFF2-40B4-BE49-F238E27FC236}">
                <a16:creationId xmlns:a16="http://schemas.microsoft.com/office/drawing/2014/main" id="{38A95C4C-E16C-4047-9789-83E6FAED00E5}"/>
              </a:ext>
            </a:extLst>
          </p:cNvPr>
          <p:cNvPicPr>
            <a:picLocks noChangeAspect="1"/>
          </p:cNvPicPr>
          <p:nvPr/>
        </p:nvPicPr>
        <p:blipFill>
          <a:blip r:embed="rId5"/>
          <a:stretch>
            <a:fillRect/>
          </a:stretch>
        </p:blipFill>
        <p:spPr>
          <a:xfrm>
            <a:off x="966958" y="4864593"/>
            <a:ext cx="9864834" cy="754990"/>
          </a:xfrm>
          <a:prstGeom prst="rect">
            <a:avLst/>
          </a:prstGeom>
        </p:spPr>
      </p:pic>
      <p:sp>
        <p:nvSpPr>
          <p:cNvPr id="5" name="Slide Number Placeholder 4">
            <a:extLst>
              <a:ext uri="{FF2B5EF4-FFF2-40B4-BE49-F238E27FC236}">
                <a16:creationId xmlns:a16="http://schemas.microsoft.com/office/drawing/2014/main" id="{A6C3B038-B724-2642-9527-E1AE5A187D4A}"/>
              </a:ext>
            </a:extLst>
          </p:cNvPr>
          <p:cNvSpPr>
            <a:spLocks noGrp="1"/>
          </p:cNvSpPr>
          <p:nvPr>
            <p:ph type="sldNum" sz="quarter" idx="12"/>
          </p:nvPr>
        </p:nvSpPr>
        <p:spPr/>
        <p:txBody>
          <a:bodyPr/>
          <a:lstStyle/>
          <a:p>
            <a:fld id="{86CB4B4D-7CA3-9044-876B-883B54F8677D}" type="slidenum">
              <a:rPr lang="de-DE" smtClean="0"/>
              <a:t>69</a:t>
            </a:fld>
            <a:endParaRPr lang="de-DE"/>
          </a:p>
        </p:txBody>
      </p:sp>
      <p:sp>
        <p:nvSpPr>
          <p:cNvPr id="20" name="Shape 2442">
            <a:extLst>
              <a:ext uri="{FF2B5EF4-FFF2-40B4-BE49-F238E27FC236}">
                <a16:creationId xmlns:a16="http://schemas.microsoft.com/office/drawing/2014/main" id="{417E5781-021A-3348-9708-2E17CF71773F}"/>
              </a:ext>
            </a:extLst>
          </p:cNvPr>
          <p:cNvSpPr/>
          <p:nvPr/>
        </p:nvSpPr>
        <p:spPr>
          <a:xfrm>
            <a:off x="2022714" y="82281"/>
            <a:ext cx="8448658" cy="2564317"/>
          </a:xfrm>
          <a:prstGeom prst="roundRect">
            <a:avLst>
              <a:gd name="adj" fmla="val 13476"/>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21" name="Shape 2443">
            <a:extLst>
              <a:ext uri="{FF2B5EF4-FFF2-40B4-BE49-F238E27FC236}">
                <a16:creationId xmlns:a16="http://schemas.microsoft.com/office/drawing/2014/main" id="{A4E5AD00-E8CA-054A-BDC4-4370DBC2C4C4}"/>
              </a:ext>
            </a:extLst>
          </p:cNvPr>
          <p:cNvSpPr/>
          <p:nvPr/>
        </p:nvSpPr>
        <p:spPr>
          <a:xfrm>
            <a:off x="2133621" y="816774"/>
            <a:ext cx="1714938"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Data</a:t>
            </a:r>
          </a:p>
        </p:txBody>
      </p:sp>
      <p:sp>
        <p:nvSpPr>
          <p:cNvPr id="22" name="Shape 2444">
            <a:extLst>
              <a:ext uri="{FF2B5EF4-FFF2-40B4-BE49-F238E27FC236}">
                <a16:creationId xmlns:a16="http://schemas.microsoft.com/office/drawing/2014/main" id="{2E93912A-1591-4D4F-AA36-11079C88CEEA}"/>
              </a:ext>
            </a:extLst>
          </p:cNvPr>
          <p:cNvSpPr/>
          <p:nvPr/>
        </p:nvSpPr>
        <p:spPr>
          <a:xfrm>
            <a:off x="8586012" y="816774"/>
            <a:ext cx="1714937"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Model</a:t>
            </a:r>
          </a:p>
        </p:txBody>
      </p:sp>
      <p:sp>
        <p:nvSpPr>
          <p:cNvPr id="23" name="Shape 2445">
            <a:extLst>
              <a:ext uri="{FF2B5EF4-FFF2-40B4-BE49-F238E27FC236}">
                <a16:creationId xmlns:a16="http://schemas.microsoft.com/office/drawing/2014/main" id="{C520C42A-A4DE-6F44-B8BE-BE993B0C0AB4}"/>
              </a:ext>
            </a:extLst>
          </p:cNvPr>
          <p:cNvSpPr/>
          <p:nvPr/>
        </p:nvSpPr>
        <p:spPr>
          <a:xfrm>
            <a:off x="5245842" y="816774"/>
            <a:ext cx="1714937"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Registration</a:t>
            </a:r>
          </a:p>
        </p:txBody>
      </p:sp>
      <p:sp>
        <p:nvSpPr>
          <p:cNvPr id="24" name="Shape 2446">
            <a:extLst>
              <a:ext uri="{FF2B5EF4-FFF2-40B4-BE49-F238E27FC236}">
                <a16:creationId xmlns:a16="http://schemas.microsoft.com/office/drawing/2014/main" id="{81B0E3F2-BC94-904F-AF23-237CE1633376}"/>
              </a:ext>
            </a:extLst>
          </p:cNvPr>
          <p:cNvSpPr/>
          <p:nvPr/>
        </p:nvSpPr>
        <p:spPr>
          <a:xfrm>
            <a:off x="4022147" y="1042800"/>
            <a:ext cx="1031881" cy="440686"/>
          </a:xfrm>
          <a:prstGeom prst="rightArrow">
            <a:avLst>
              <a:gd name="adj1" fmla="val 56287"/>
              <a:gd name="adj2" fmla="val 67530"/>
            </a:avLst>
          </a:prstGeom>
          <a:ln w="101600">
            <a:solidFill>
              <a:srgbClr val="53585F"/>
            </a:solidFill>
            <a:miter lim="400000"/>
          </a:ln>
          <a:extLst>
            <a:ext uri="{C572A759-6A51-4108-AA02-DFA0A04FC94B}">
              <ma14:wrappingTextBoxFlag xmlns="" xmlns:ma14="http://schemas.microsoft.com/office/mac/drawingml/2011/main" val="1"/>
            </a:ext>
          </a:extLst>
        </p:spPr>
        <p:txBody>
          <a:bodyPr lIns="35709" tIns="35709" rIns="35709" bIns="35709" anchor="ctr"/>
          <a:lstStyle>
            <a:lvl1pPr>
              <a:defRPr sz="1800">
                <a:solidFill>
                  <a:srgbClr val="53585F"/>
                </a:solidFill>
              </a:defRPr>
            </a:lvl1pPr>
          </a:lstStyle>
          <a:p>
            <a:r>
              <a:rPr sz="900"/>
              <a:t>pose + shape</a:t>
            </a:r>
          </a:p>
        </p:txBody>
      </p:sp>
      <p:sp>
        <p:nvSpPr>
          <p:cNvPr id="25" name="Shape 2447">
            <a:extLst>
              <a:ext uri="{FF2B5EF4-FFF2-40B4-BE49-F238E27FC236}">
                <a16:creationId xmlns:a16="http://schemas.microsoft.com/office/drawing/2014/main" id="{263B0549-C68F-6040-8B1F-EC485CF1C34E}"/>
              </a:ext>
            </a:extLst>
          </p:cNvPr>
          <p:cNvSpPr/>
          <p:nvPr/>
        </p:nvSpPr>
        <p:spPr>
          <a:xfrm>
            <a:off x="4467342" y="144226"/>
            <a:ext cx="4722348" cy="826472"/>
          </a:xfrm>
          <a:custGeom>
            <a:avLst/>
            <a:gdLst/>
            <a:ahLst/>
            <a:cxnLst>
              <a:cxn ang="0">
                <a:pos x="wd2" y="hd2"/>
              </a:cxn>
              <a:cxn ang="5400000">
                <a:pos x="wd2" y="hd2"/>
              </a:cxn>
              <a:cxn ang="10800000">
                <a:pos x="wd2" y="hd2"/>
              </a:cxn>
              <a:cxn ang="16200000">
                <a:pos x="wd2" y="hd2"/>
              </a:cxn>
            </a:cxnLst>
            <a:rect l="0" t="0" r="r" b="b"/>
            <a:pathLst>
              <a:path w="21600" h="19070" extrusionOk="0">
                <a:moveTo>
                  <a:pt x="21600" y="10841"/>
                </a:moveTo>
                <a:cubicBezTo>
                  <a:pt x="19787" y="6732"/>
                  <a:pt x="17853" y="3757"/>
                  <a:pt x="15853" y="1981"/>
                </a:cubicBezTo>
                <a:cubicBezTo>
                  <a:pt x="10772" y="-2530"/>
                  <a:pt x="5490" y="709"/>
                  <a:pt x="864" y="11214"/>
                </a:cubicBezTo>
                <a:lnTo>
                  <a:pt x="420" y="8443"/>
                </a:lnTo>
                <a:lnTo>
                  <a:pt x="0" y="19013"/>
                </a:lnTo>
                <a:lnTo>
                  <a:pt x="2316" y="19070"/>
                </a:lnTo>
                <a:lnTo>
                  <a:pt x="1895" y="16446"/>
                </a:lnTo>
                <a:cubicBezTo>
                  <a:pt x="4733" y="10254"/>
                  <a:pt x="7840" y="6868"/>
                  <a:pt x="10998" y="6502"/>
                </a:cubicBezTo>
                <a:cubicBezTo>
                  <a:pt x="14446" y="6101"/>
                  <a:pt x="17859" y="9294"/>
                  <a:pt x="20948" y="15888"/>
                </a:cubicBezTo>
                <a:lnTo>
                  <a:pt x="21600" y="10841"/>
                </a:lnTo>
                <a:close/>
              </a:path>
            </a:pathLst>
          </a:custGeom>
          <a:ln w="101600">
            <a:solidFill>
              <a:srgbClr val="53585F"/>
            </a:solidFill>
            <a:miter lim="400000"/>
          </a:ln>
        </p:spPr>
        <p:txBody>
          <a:bodyPr lIns="35709" tIns="35709" rIns="35709" bIns="35709" anchor="ctr"/>
          <a:lstStyle/>
          <a:p>
            <a:pPr>
              <a:defRPr sz="3200"/>
            </a:pPr>
            <a:endParaRPr sz="1600"/>
          </a:p>
        </p:txBody>
      </p:sp>
      <p:pic>
        <p:nvPicPr>
          <p:cNvPr id="26" name="pasted-image.pdf">
            <a:extLst>
              <a:ext uri="{FF2B5EF4-FFF2-40B4-BE49-F238E27FC236}">
                <a16:creationId xmlns:a16="http://schemas.microsoft.com/office/drawing/2014/main" id="{68094282-8E21-F34B-AC1B-4EB2B7465AA9}"/>
              </a:ext>
            </a:extLst>
          </p:cNvPr>
          <p:cNvPicPr>
            <a:picLocks noChangeAspect="1"/>
          </p:cNvPicPr>
          <p:nvPr/>
        </p:nvPicPr>
        <p:blipFill>
          <a:blip r:embed="rId6"/>
          <a:stretch>
            <a:fillRect/>
          </a:stretch>
        </p:blipFill>
        <p:spPr>
          <a:xfrm>
            <a:off x="8773555" y="1864637"/>
            <a:ext cx="1493544" cy="308086"/>
          </a:xfrm>
          <a:prstGeom prst="rect">
            <a:avLst/>
          </a:prstGeom>
          <a:ln w="12700">
            <a:miter lim="400000"/>
          </a:ln>
        </p:spPr>
      </p:pic>
      <p:pic>
        <p:nvPicPr>
          <p:cNvPr id="27" name="pasted-image.pdf">
            <a:extLst>
              <a:ext uri="{FF2B5EF4-FFF2-40B4-BE49-F238E27FC236}">
                <a16:creationId xmlns:a16="http://schemas.microsoft.com/office/drawing/2014/main" id="{0ED161F9-9EC1-7E4F-8CF3-38EB9CBB8C7E}"/>
              </a:ext>
            </a:extLst>
          </p:cNvPr>
          <p:cNvPicPr>
            <a:picLocks noChangeAspect="1"/>
          </p:cNvPicPr>
          <p:nvPr/>
        </p:nvPicPr>
        <p:blipFill>
          <a:blip r:embed="rId7"/>
          <a:stretch>
            <a:fillRect/>
          </a:stretch>
        </p:blipFill>
        <p:spPr>
          <a:xfrm>
            <a:off x="2665868" y="1890349"/>
            <a:ext cx="466044" cy="256662"/>
          </a:xfrm>
          <a:prstGeom prst="rect">
            <a:avLst/>
          </a:prstGeom>
          <a:ln w="12700">
            <a:miter lim="400000"/>
          </a:ln>
        </p:spPr>
      </p:pic>
      <p:pic>
        <p:nvPicPr>
          <p:cNvPr id="28" name="pasted-image.pdf">
            <a:extLst>
              <a:ext uri="{FF2B5EF4-FFF2-40B4-BE49-F238E27FC236}">
                <a16:creationId xmlns:a16="http://schemas.microsoft.com/office/drawing/2014/main" id="{F728F361-176A-4342-B1AC-9B8FBCADD124}"/>
              </a:ext>
            </a:extLst>
          </p:cNvPr>
          <p:cNvPicPr>
            <a:picLocks noChangeAspect="1"/>
          </p:cNvPicPr>
          <p:nvPr/>
        </p:nvPicPr>
        <p:blipFill>
          <a:blip r:embed="rId8"/>
          <a:stretch>
            <a:fillRect/>
          </a:stretch>
        </p:blipFill>
        <p:spPr>
          <a:xfrm>
            <a:off x="5853345" y="1890349"/>
            <a:ext cx="499868" cy="256689"/>
          </a:xfrm>
          <a:prstGeom prst="rect">
            <a:avLst/>
          </a:prstGeom>
          <a:ln w="12700">
            <a:miter lim="400000"/>
          </a:ln>
        </p:spPr>
      </p:pic>
      <p:sp>
        <p:nvSpPr>
          <p:cNvPr id="29" name="Shape 2451">
            <a:extLst>
              <a:ext uri="{FF2B5EF4-FFF2-40B4-BE49-F238E27FC236}">
                <a16:creationId xmlns:a16="http://schemas.microsoft.com/office/drawing/2014/main" id="{91608D5A-2E97-2C46-88C3-8B87B76D5B9D}"/>
              </a:ext>
            </a:extLst>
          </p:cNvPr>
          <p:cNvSpPr/>
          <p:nvPr/>
        </p:nvSpPr>
        <p:spPr>
          <a:xfrm>
            <a:off x="2022714" y="82281"/>
            <a:ext cx="8448658" cy="2564317"/>
          </a:xfrm>
          <a:prstGeom prst="roundRect">
            <a:avLst>
              <a:gd name="adj" fmla="val 13476"/>
            </a:avLst>
          </a:prstGeom>
          <a:solidFill>
            <a:srgbClr val="DCDEE0"/>
          </a:solidFill>
          <a:ln w="12700">
            <a:miter lim="400000"/>
          </a:ln>
        </p:spPr>
        <p:txBody>
          <a:bodyPr lIns="35709" tIns="35709" rIns="35709" bIns="35709" anchor="ctr"/>
          <a:lstStyle/>
          <a:p>
            <a:pPr>
              <a:defRPr sz="3200">
                <a:solidFill>
                  <a:srgbClr val="FFFFFF"/>
                </a:solidFill>
              </a:defRPr>
            </a:pPr>
            <a:endParaRPr sz="1600"/>
          </a:p>
        </p:txBody>
      </p:sp>
      <p:sp>
        <p:nvSpPr>
          <p:cNvPr id="30" name="Shape 2452">
            <a:extLst>
              <a:ext uri="{FF2B5EF4-FFF2-40B4-BE49-F238E27FC236}">
                <a16:creationId xmlns:a16="http://schemas.microsoft.com/office/drawing/2014/main" id="{986EE824-EB20-544A-BF37-D45DACFF1EFC}"/>
              </a:ext>
            </a:extLst>
          </p:cNvPr>
          <p:cNvSpPr/>
          <p:nvPr/>
        </p:nvSpPr>
        <p:spPr>
          <a:xfrm>
            <a:off x="2133621" y="816774"/>
            <a:ext cx="1714938"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Data</a:t>
            </a:r>
          </a:p>
        </p:txBody>
      </p:sp>
      <p:sp>
        <p:nvSpPr>
          <p:cNvPr id="31" name="Shape 2453">
            <a:extLst>
              <a:ext uri="{FF2B5EF4-FFF2-40B4-BE49-F238E27FC236}">
                <a16:creationId xmlns:a16="http://schemas.microsoft.com/office/drawing/2014/main" id="{2FD7FB6E-498E-3540-B6A4-1D4115FBC8D9}"/>
              </a:ext>
            </a:extLst>
          </p:cNvPr>
          <p:cNvSpPr/>
          <p:nvPr/>
        </p:nvSpPr>
        <p:spPr>
          <a:xfrm>
            <a:off x="8586012" y="816774"/>
            <a:ext cx="1714937"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Model</a:t>
            </a:r>
          </a:p>
        </p:txBody>
      </p:sp>
      <p:sp>
        <p:nvSpPr>
          <p:cNvPr id="32" name="Shape 2454">
            <a:extLst>
              <a:ext uri="{FF2B5EF4-FFF2-40B4-BE49-F238E27FC236}">
                <a16:creationId xmlns:a16="http://schemas.microsoft.com/office/drawing/2014/main" id="{85640241-868B-3B45-A965-34FF19674457}"/>
              </a:ext>
            </a:extLst>
          </p:cNvPr>
          <p:cNvSpPr/>
          <p:nvPr/>
        </p:nvSpPr>
        <p:spPr>
          <a:xfrm>
            <a:off x="5245842" y="816774"/>
            <a:ext cx="1714937" cy="892737"/>
          </a:xfrm>
          <a:prstGeom prst="roundRect">
            <a:avLst>
              <a:gd name="adj" fmla="val 15000"/>
            </a:avLst>
          </a:prstGeom>
          <a:solidFill>
            <a:srgbClr val="A6AAA9"/>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latin typeface="Helvetica"/>
                <a:ea typeface="Helvetica"/>
                <a:cs typeface="Helvetica"/>
                <a:sym typeface="Helvetica"/>
              </a:defRPr>
            </a:lvl1pPr>
          </a:lstStyle>
          <a:p>
            <a:r>
              <a:rPr sz="1600"/>
              <a:t>Registration</a:t>
            </a:r>
          </a:p>
        </p:txBody>
      </p:sp>
      <p:sp>
        <p:nvSpPr>
          <p:cNvPr id="33" name="Shape 2455">
            <a:extLst>
              <a:ext uri="{FF2B5EF4-FFF2-40B4-BE49-F238E27FC236}">
                <a16:creationId xmlns:a16="http://schemas.microsoft.com/office/drawing/2014/main" id="{71D8018F-7FE7-3A48-900A-39AF636B1660}"/>
              </a:ext>
            </a:extLst>
          </p:cNvPr>
          <p:cNvSpPr/>
          <p:nvPr/>
        </p:nvSpPr>
        <p:spPr>
          <a:xfrm>
            <a:off x="7151411" y="1014863"/>
            <a:ext cx="1243969" cy="496560"/>
          </a:xfrm>
          <a:prstGeom prst="leftRightArrow">
            <a:avLst>
              <a:gd name="adj1" fmla="val 39615"/>
              <a:gd name="adj2" fmla="val 65827"/>
            </a:avLst>
          </a:prstGeom>
          <a:ln w="38100">
            <a:solidFill>
              <a:srgbClr val="FF0000"/>
            </a:solidFill>
            <a:miter lim="400000"/>
          </a:ln>
        </p:spPr>
        <p:txBody>
          <a:bodyPr lIns="35709" tIns="35709" rIns="35709" bIns="35709" anchor="ctr"/>
          <a:lstStyle/>
          <a:p>
            <a:pPr>
              <a:defRPr sz="3200">
                <a:solidFill>
                  <a:srgbClr val="FFFFFF"/>
                </a:solidFill>
              </a:defRPr>
            </a:pPr>
            <a:endParaRPr sz="1600"/>
          </a:p>
        </p:txBody>
      </p:sp>
      <p:sp>
        <p:nvSpPr>
          <p:cNvPr id="34" name="Shape 2456">
            <a:extLst>
              <a:ext uri="{FF2B5EF4-FFF2-40B4-BE49-F238E27FC236}">
                <a16:creationId xmlns:a16="http://schemas.microsoft.com/office/drawing/2014/main" id="{4E1D8C4E-97E0-3F43-80B2-88B89CA69EDE}"/>
              </a:ext>
            </a:extLst>
          </p:cNvPr>
          <p:cNvSpPr/>
          <p:nvPr/>
        </p:nvSpPr>
        <p:spPr>
          <a:xfrm>
            <a:off x="3620609" y="605299"/>
            <a:ext cx="1808042" cy="1285050"/>
          </a:xfrm>
          <a:prstGeom prst="rightArrow">
            <a:avLst>
              <a:gd name="adj1" fmla="val 56287"/>
              <a:gd name="adj2" fmla="val 37034"/>
            </a:avLst>
          </a:prstGeom>
          <a:ln w="38100">
            <a:solidFill>
              <a:srgbClr val="53585F"/>
            </a:solidFill>
            <a:miter lim="400000"/>
          </a:ln>
          <a:extLst>
            <a:ext uri="{C572A759-6A51-4108-AA02-DFA0A04FC94B}">
              <ma14:wrappingTextBoxFlag xmlns="" xmlns:ma14="http://schemas.microsoft.com/office/mac/drawingml/2011/main" val="1"/>
            </a:ext>
          </a:extLst>
        </p:spPr>
        <p:txBody>
          <a:bodyPr lIns="35709" tIns="35709" rIns="35709" bIns="35709" anchor="ctr"/>
          <a:lstStyle>
            <a:lvl1pPr>
              <a:defRPr sz="1800">
                <a:solidFill>
                  <a:srgbClr val="53585F"/>
                </a:solidFill>
              </a:defRPr>
            </a:lvl1pPr>
          </a:lstStyle>
          <a:p>
            <a:r>
              <a:rPr sz="2400" dirty="0"/>
              <a:t>pose +</a:t>
            </a:r>
            <a:r>
              <a:rPr lang="en-US" sz="2400" dirty="0"/>
              <a:t> </a:t>
            </a:r>
            <a:r>
              <a:rPr sz="2400" dirty="0"/>
              <a:t>shape</a:t>
            </a:r>
          </a:p>
        </p:txBody>
      </p:sp>
      <p:sp>
        <p:nvSpPr>
          <p:cNvPr id="35" name="Shape 2457">
            <a:extLst>
              <a:ext uri="{FF2B5EF4-FFF2-40B4-BE49-F238E27FC236}">
                <a16:creationId xmlns:a16="http://schemas.microsoft.com/office/drawing/2014/main" id="{2DB2991A-3ED1-E141-A3FF-2FA86E02171B}"/>
              </a:ext>
            </a:extLst>
          </p:cNvPr>
          <p:cNvSpPr/>
          <p:nvPr/>
        </p:nvSpPr>
        <p:spPr>
          <a:xfrm>
            <a:off x="4314084" y="144226"/>
            <a:ext cx="4875606" cy="600446"/>
          </a:xfrm>
          <a:custGeom>
            <a:avLst/>
            <a:gdLst/>
            <a:ahLst/>
            <a:cxnLst>
              <a:cxn ang="0">
                <a:pos x="wd2" y="hd2"/>
              </a:cxn>
              <a:cxn ang="5400000">
                <a:pos x="wd2" y="hd2"/>
              </a:cxn>
              <a:cxn ang="10800000">
                <a:pos x="wd2" y="hd2"/>
              </a:cxn>
              <a:cxn ang="16200000">
                <a:pos x="wd2" y="hd2"/>
              </a:cxn>
            </a:cxnLst>
            <a:rect l="0" t="0" r="r" b="b"/>
            <a:pathLst>
              <a:path w="21600" h="19070" extrusionOk="0">
                <a:moveTo>
                  <a:pt x="21600" y="10841"/>
                </a:moveTo>
                <a:cubicBezTo>
                  <a:pt x="19787" y="6732"/>
                  <a:pt x="17853" y="3757"/>
                  <a:pt x="15853" y="1981"/>
                </a:cubicBezTo>
                <a:cubicBezTo>
                  <a:pt x="10772" y="-2530"/>
                  <a:pt x="5490" y="709"/>
                  <a:pt x="864" y="11214"/>
                </a:cubicBezTo>
                <a:lnTo>
                  <a:pt x="420" y="8443"/>
                </a:lnTo>
                <a:lnTo>
                  <a:pt x="0" y="19013"/>
                </a:lnTo>
                <a:lnTo>
                  <a:pt x="2316" y="19070"/>
                </a:lnTo>
                <a:lnTo>
                  <a:pt x="1895" y="16446"/>
                </a:lnTo>
                <a:cubicBezTo>
                  <a:pt x="4733" y="10254"/>
                  <a:pt x="7840" y="6868"/>
                  <a:pt x="10998" y="6502"/>
                </a:cubicBezTo>
                <a:cubicBezTo>
                  <a:pt x="14446" y="6101"/>
                  <a:pt x="17859" y="9294"/>
                  <a:pt x="20948" y="15888"/>
                </a:cubicBezTo>
                <a:lnTo>
                  <a:pt x="21600" y="10841"/>
                </a:lnTo>
                <a:close/>
              </a:path>
            </a:pathLst>
          </a:custGeom>
          <a:ln w="38100">
            <a:solidFill>
              <a:srgbClr val="53585F"/>
            </a:solidFill>
            <a:miter lim="400000"/>
          </a:ln>
        </p:spPr>
        <p:txBody>
          <a:bodyPr lIns="35709" tIns="35709" rIns="35709" bIns="35709" anchor="ctr"/>
          <a:lstStyle/>
          <a:p>
            <a:pPr>
              <a:defRPr sz="3200"/>
            </a:pPr>
            <a:endParaRPr sz="1600"/>
          </a:p>
        </p:txBody>
      </p:sp>
      <p:sp>
        <p:nvSpPr>
          <p:cNvPr id="36" name="Shape 2458">
            <a:extLst>
              <a:ext uri="{FF2B5EF4-FFF2-40B4-BE49-F238E27FC236}">
                <a16:creationId xmlns:a16="http://schemas.microsoft.com/office/drawing/2014/main" id="{B4860235-81DA-4349-B349-AD7FA94C85CE}"/>
              </a:ext>
            </a:extLst>
          </p:cNvPr>
          <p:cNvSpPr/>
          <p:nvPr/>
        </p:nvSpPr>
        <p:spPr>
          <a:xfrm>
            <a:off x="7825208" y="2237066"/>
            <a:ext cx="2511887" cy="395281"/>
          </a:xfrm>
          <a:prstGeom prst="rect">
            <a:avLst/>
          </a:prstGeom>
          <a:ln w="12700">
            <a:miter lim="400000"/>
          </a:ln>
          <a:extLst>
            <a:ext uri="{C572A759-6A51-4108-AA02-DFA0A04FC94B}">
              <ma14:wrappingTextBoxFlag xmlns="" xmlns:ma14="http://schemas.microsoft.com/office/mac/drawingml/2011/main" val="1"/>
            </a:ext>
          </a:extLst>
        </p:spPr>
        <p:txBody>
          <a:bodyPr wrap="none" lIns="35709" tIns="35709" rIns="35709" bIns="35709" anchor="ctr">
            <a:spAutoFit/>
          </a:bodyPr>
          <a:lstStyle>
            <a:lvl1pPr>
              <a:defRPr sz="4200" b="1">
                <a:solidFill>
                  <a:srgbClr val="53585F"/>
                </a:solidFill>
                <a:latin typeface="Helvetica"/>
                <a:ea typeface="Helvetica"/>
                <a:cs typeface="Helvetica"/>
                <a:sym typeface="Helvetica"/>
              </a:defRPr>
            </a:lvl1pPr>
          </a:lstStyle>
          <a:p>
            <a:r>
              <a:rPr sz="2100"/>
              <a:t>COREGISTRATION</a:t>
            </a:r>
          </a:p>
        </p:txBody>
      </p:sp>
      <p:pic>
        <p:nvPicPr>
          <p:cNvPr id="37" name="pasted-image.pdf">
            <a:extLst>
              <a:ext uri="{FF2B5EF4-FFF2-40B4-BE49-F238E27FC236}">
                <a16:creationId xmlns:a16="http://schemas.microsoft.com/office/drawing/2014/main" id="{B4248DA8-531B-FF41-841A-3346FE852DBB}"/>
              </a:ext>
            </a:extLst>
          </p:cNvPr>
          <p:cNvPicPr>
            <a:picLocks noChangeAspect="1"/>
          </p:cNvPicPr>
          <p:nvPr/>
        </p:nvPicPr>
        <p:blipFill>
          <a:blip r:embed="rId7"/>
          <a:stretch>
            <a:fillRect/>
          </a:stretch>
        </p:blipFill>
        <p:spPr>
          <a:xfrm>
            <a:off x="2665868" y="1890349"/>
            <a:ext cx="466044" cy="256662"/>
          </a:xfrm>
          <a:prstGeom prst="rect">
            <a:avLst/>
          </a:prstGeom>
          <a:ln w="12700">
            <a:miter lim="400000"/>
          </a:ln>
        </p:spPr>
      </p:pic>
      <p:pic>
        <p:nvPicPr>
          <p:cNvPr id="38" name="pasted-image.pdf">
            <a:extLst>
              <a:ext uri="{FF2B5EF4-FFF2-40B4-BE49-F238E27FC236}">
                <a16:creationId xmlns:a16="http://schemas.microsoft.com/office/drawing/2014/main" id="{1E93F12D-FEEC-5345-81A3-1F0E7AD20457}"/>
              </a:ext>
            </a:extLst>
          </p:cNvPr>
          <p:cNvPicPr>
            <a:picLocks noChangeAspect="1"/>
          </p:cNvPicPr>
          <p:nvPr/>
        </p:nvPicPr>
        <p:blipFill>
          <a:blip r:embed="rId8"/>
          <a:stretch>
            <a:fillRect/>
          </a:stretch>
        </p:blipFill>
        <p:spPr>
          <a:xfrm>
            <a:off x="5853345" y="1890349"/>
            <a:ext cx="499868" cy="256689"/>
          </a:xfrm>
          <a:prstGeom prst="rect">
            <a:avLst/>
          </a:prstGeom>
          <a:ln w="12700">
            <a:miter lim="400000"/>
          </a:ln>
        </p:spPr>
      </p:pic>
      <p:pic>
        <p:nvPicPr>
          <p:cNvPr id="39" name="pasted-image.pdf">
            <a:extLst>
              <a:ext uri="{FF2B5EF4-FFF2-40B4-BE49-F238E27FC236}">
                <a16:creationId xmlns:a16="http://schemas.microsoft.com/office/drawing/2014/main" id="{1ECD44E0-90E6-FE40-AB36-D729F0B94516}"/>
              </a:ext>
            </a:extLst>
          </p:cNvPr>
          <p:cNvPicPr>
            <a:picLocks noChangeAspect="1"/>
          </p:cNvPicPr>
          <p:nvPr/>
        </p:nvPicPr>
        <p:blipFill>
          <a:blip r:embed="rId9"/>
          <a:stretch>
            <a:fillRect/>
          </a:stretch>
        </p:blipFill>
        <p:spPr>
          <a:xfrm>
            <a:off x="8559409" y="1864637"/>
            <a:ext cx="1768142" cy="308086"/>
          </a:xfrm>
          <a:prstGeom prst="rect">
            <a:avLst/>
          </a:prstGeom>
          <a:ln w="12700">
            <a:miter lim="400000"/>
          </a:ln>
        </p:spPr>
      </p:pic>
      <p:sp>
        <p:nvSpPr>
          <p:cNvPr id="40" name="Shape 2486">
            <a:extLst>
              <a:ext uri="{FF2B5EF4-FFF2-40B4-BE49-F238E27FC236}">
                <a16:creationId xmlns:a16="http://schemas.microsoft.com/office/drawing/2014/main" id="{15899B91-23F8-9D4A-B26C-A56448909E01}"/>
              </a:ext>
            </a:extLst>
          </p:cNvPr>
          <p:cNvSpPr/>
          <p:nvPr/>
        </p:nvSpPr>
        <p:spPr>
          <a:xfrm>
            <a:off x="5700714" y="6146071"/>
            <a:ext cx="4867675" cy="564558"/>
          </a:xfrm>
          <a:prstGeom prst="rect">
            <a:avLst/>
          </a:prstGeom>
          <a:ln w="12700">
            <a:miter lim="400000"/>
          </a:ln>
          <a:extLst>
            <a:ext uri="{C572A759-6A51-4108-AA02-DFA0A04FC94B}">
              <ma14:wrappingTextBoxFlag xmlns="" xmlns:ma14="http://schemas.microsoft.com/office/mac/drawingml/2011/main" val="1"/>
            </a:ext>
          </a:extLst>
        </p:spPr>
        <p:txBody>
          <a:bodyPr wrap="square" lIns="35709" tIns="35709" rIns="35709" bIns="35709" anchor="ctr">
            <a:spAutoFit/>
          </a:bodyPr>
          <a:lstStyle/>
          <a:p>
            <a:pPr algn="l" defTabSz="321404">
              <a:defRPr sz="2800">
                <a:solidFill>
                  <a:srgbClr val="53585F"/>
                </a:solidFill>
                <a:latin typeface="Helvetica"/>
                <a:ea typeface="Helvetica"/>
                <a:cs typeface="Helvetica"/>
                <a:sym typeface="Helvetica"/>
              </a:defRPr>
            </a:pPr>
            <a:r>
              <a:rPr sz="1600" dirty="0">
                <a:solidFill>
                  <a:schemeClr val="tx1"/>
                </a:solidFill>
                <a:latin typeface="Calibri" panose="020F0502020204030204" pitchFamily="34" charset="0"/>
                <a:cs typeface="Calibri" panose="020F0502020204030204" pitchFamily="34" charset="0"/>
              </a:rPr>
              <a:t>Hirshberg et al., </a:t>
            </a:r>
            <a:r>
              <a:rPr sz="1600" dirty="0" err="1">
                <a:solidFill>
                  <a:schemeClr val="tx1"/>
                </a:solidFill>
                <a:latin typeface="Calibri" panose="020F0502020204030204" pitchFamily="34" charset="0"/>
                <a:cs typeface="Calibri" panose="020F0502020204030204" pitchFamily="34" charset="0"/>
              </a:rPr>
              <a:t>Coregistration</a:t>
            </a:r>
            <a:r>
              <a:rPr sz="1600" dirty="0">
                <a:solidFill>
                  <a:schemeClr val="tx1"/>
                </a:solidFill>
                <a:latin typeface="Calibri" panose="020F0502020204030204" pitchFamily="34" charset="0"/>
                <a:cs typeface="Calibri" panose="020F0502020204030204" pitchFamily="34" charset="0"/>
              </a:rPr>
              <a:t>: Simultaneous alignment</a:t>
            </a:r>
          </a:p>
          <a:p>
            <a:pPr algn="l" defTabSz="321404">
              <a:defRPr sz="2800">
                <a:solidFill>
                  <a:srgbClr val="53585F"/>
                </a:solidFill>
                <a:latin typeface="Helvetica"/>
                <a:ea typeface="Helvetica"/>
                <a:cs typeface="Helvetica"/>
                <a:sym typeface="Helvetica"/>
              </a:defRPr>
            </a:pPr>
            <a:r>
              <a:rPr sz="1600" dirty="0">
                <a:solidFill>
                  <a:schemeClr val="tx1"/>
                </a:solidFill>
                <a:latin typeface="Calibri" panose="020F0502020204030204" pitchFamily="34" charset="0"/>
                <a:cs typeface="Calibri" panose="020F0502020204030204" pitchFamily="34" charset="0"/>
              </a:rPr>
              <a:t>and modeling of articulated 3D shape, ECCV’12</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 name="pasted-image.pdf"/>
          <p:cNvPicPr>
            <a:picLocks noChangeAspect="1"/>
          </p:cNvPicPr>
          <p:nvPr/>
        </p:nvPicPr>
        <p:blipFill>
          <a:blip r:embed="rId3"/>
          <a:stretch>
            <a:fillRect/>
          </a:stretch>
        </p:blipFill>
        <p:spPr>
          <a:xfrm>
            <a:off x="4059998" y="558581"/>
            <a:ext cx="2708585" cy="2996732"/>
          </a:xfrm>
          <a:prstGeom prst="rect">
            <a:avLst/>
          </a:prstGeom>
          <a:ln w="12700">
            <a:miter lim="400000"/>
          </a:ln>
        </p:spPr>
      </p:pic>
      <p:grpSp>
        <p:nvGrpSpPr>
          <p:cNvPr id="1007" name="Group 1007"/>
          <p:cNvGrpSpPr/>
          <p:nvPr/>
        </p:nvGrpSpPr>
        <p:grpSpPr>
          <a:xfrm>
            <a:off x="5999699" y="664176"/>
            <a:ext cx="4838380" cy="5035419"/>
            <a:chOff x="0" y="0"/>
            <a:chExt cx="9679279" cy="10073460"/>
          </a:xfrm>
        </p:grpSpPr>
        <p:sp>
          <p:nvSpPr>
            <p:cNvPr id="1004" name="Shape 1004"/>
            <p:cNvSpPr/>
            <p:nvPr/>
          </p:nvSpPr>
          <p:spPr>
            <a:xfrm flipV="1">
              <a:off x="3874950" y="-1"/>
              <a:ext cx="1" cy="6198511"/>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09" tIns="35709" rIns="35709" bIns="35709" numCol="1" anchor="ctr">
              <a:noAutofit/>
            </a:bodyPr>
            <a:lstStyle/>
            <a:p>
              <a:pPr>
                <a:defRPr sz="3200"/>
              </a:pPr>
              <a:endParaRPr sz="1600"/>
            </a:p>
          </p:txBody>
        </p:sp>
        <p:sp>
          <p:nvSpPr>
            <p:cNvPr id="1005" name="Shape 1005"/>
            <p:cNvSpPr/>
            <p:nvPr/>
          </p:nvSpPr>
          <p:spPr>
            <a:xfrm flipH="1">
              <a:off x="-1" y="6198509"/>
              <a:ext cx="3874952" cy="3874952"/>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09" tIns="35709" rIns="35709" bIns="35709" numCol="1" anchor="ctr">
              <a:noAutofit/>
            </a:bodyPr>
            <a:lstStyle/>
            <a:p>
              <a:pPr>
                <a:defRPr sz="3200"/>
              </a:pPr>
              <a:endParaRPr sz="1600"/>
            </a:p>
          </p:txBody>
        </p:sp>
        <p:sp>
          <p:nvSpPr>
            <p:cNvPr id="1006" name="Shape 1006"/>
            <p:cNvSpPr/>
            <p:nvPr/>
          </p:nvSpPr>
          <p:spPr>
            <a:xfrm>
              <a:off x="3874950" y="6198508"/>
              <a:ext cx="5804330" cy="1"/>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09" tIns="35709" rIns="35709" bIns="35709" numCol="1" anchor="ctr">
              <a:noAutofit/>
            </a:bodyPr>
            <a:lstStyle/>
            <a:p>
              <a:pPr>
                <a:defRPr sz="3200"/>
              </a:pPr>
              <a:endParaRPr sz="1600"/>
            </a:p>
          </p:txBody>
        </p:sp>
      </p:grpSp>
      <p:sp>
        <p:nvSpPr>
          <p:cNvPr id="2" name="Slide Number Placeholder 1">
            <a:extLst>
              <a:ext uri="{FF2B5EF4-FFF2-40B4-BE49-F238E27FC236}">
                <a16:creationId xmlns:a16="http://schemas.microsoft.com/office/drawing/2014/main" id="{247D18AF-4F69-B244-BF8E-B5BB51E72EDC}"/>
              </a:ext>
            </a:extLst>
          </p:cNvPr>
          <p:cNvSpPr>
            <a:spLocks noGrp="1"/>
          </p:cNvSpPr>
          <p:nvPr>
            <p:ph type="sldNum" sz="quarter" idx="12"/>
          </p:nvPr>
        </p:nvSpPr>
        <p:spPr/>
        <p:txBody>
          <a:bodyPr/>
          <a:lstStyle/>
          <a:p>
            <a:fld id="{86CB4B4D-7CA3-9044-876B-883B54F8677D}" type="slidenum">
              <a:rPr lang="de-DE" smtClean="0"/>
              <a:t>7</a:t>
            </a:fld>
            <a:endParaRPr lang="de-DE"/>
          </a:p>
        </p:txBody>
      </p:sp>
      <p:grpSp>
        <p:nvGrpSpPr>
          <p:cNvPr id="26" name="Group 1003">
            <a:extLst>
              <a:ext uri="{FF2B5EF4-FFF2-40B4-BE49-F238E27FC236}">
                <a16:creationId xmlns:a16="http://schemas.microsoft.com/office/drawing/2014/main" id="{9B7C8823-7124-664D-9617-9AE0063F6E0D}"/>
              </a:ext>
            </a:extLst>
          </p:cNvPr>
          <p:cNvGrpSpPr/>
          <p:nvPr/>
        </p:nvGrpSpPr>
        <p:grpSpPr>
          <a:xfrm>
            <a:off x="7937731" y="434653"/>
            <a:ext cx="3333130" cy="3333131"/>
            <a:chOff x="0" y="0"/>
            <a:chExt cx="6667996" cy="6667996"/>
          </a:xfrm>
        </p:grpSpPr>
        <p:sp>
          <p:nvSpPr>
            <p:cNvPr id="27" name="Shape 998">
              <a:extLst>
                <a:ext uri="{FF2B5EF4-FFF2-40B4-BE49-F238E27FC236}">
                  <a16:creationId xmlns:a16="http://schemas.microsoft.com/office/drawing/2014/main" id="{E6346E99-5446-F743-904B-EB44916A0DD3}"/>
                </a:ext>
              </a:extLst>
            </p:cNvPr>
            <p:cNvSpPr/>
            <p:nvPr/>
          </p:nvSpPr>
          <p:spPr>
            <a:xfrm>
              <a:off x="17859" y="6655194"/>
              <a:ext cx="6621596" cy="1"/>
            </a:xfrm>
            <a:prstGeom prst="line">
              <a:avLst/>
            </a:prstGeom>
            <a:noFill/>
            <a:ln w="114300" cap="flat">
              <a:solidFill>
                <a:srgbClr val="00882B">
                  <a:hueOff val="-2473793"/>
                  <a:satOff val="-50209"/>
                  <a:lumOff val="23543"/>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28" name="Shape 999">
              <a:extLst>
                <a:ext uri="{FF2B5EF4-FFF2-40B4-BE49-F238E27FC236}">
                  <a16:creationId xmlns:a16="http://schemas.microsoft.com/office/drawing/2014/main" id="{5BE952F8-2B2A-7F4E-B8FC-9353212AE6A1}"/>
                </a:ext>
              </a:extLst>
            </p:cNvPr>
            <p:cNvSpPr/>
            <p:nvPr/>
          </p:nvSpPr>
          <p:spPr>
            <a:xfrm>
              <a:off x="0" y="0"/>
              <a:ext cx="6667997" cy="66679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882B">
                <a:hueOff val="-2473793"/>
                <a:satOff val="-50209"/>
                <a:lumOff val="23543"/>
                <a:alpha val="50000"/>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29" name="Shape 1000">
              <a:extLst>
                <a:ext uri="{FF2B5EF4-FFF2-40B4-BE49-F238E27FC236}">
                  <a16:creationId xmlns:a16="http://schemas.microsoft.com/office/drawing/2014/main" id="{47710688-804D-784F-97CD-94294807FABD}"/>
                </a:ext>
              </a:extLst>
            </p:cNvPr>
            <p:cNvSpPr/>
            <p:nvPr/>
          </p:nvSpPr>
          <p:spPr>
            <a:xfrm flipV="1">
              <a:off x="17858" y="22915"/>
              <a:ext cx="3321845" cy="6632280"/>
            </a:xfrm>
            <a:prstGeom prst="line">
              <a:avLst/>
            </a:prstGeom>
            <a:noFill/>
            <a:ln w="114300" cap="flat">
              <a:solidFill>
                <a:srgbClr val="00882B">
                  <a:hueOff val="-2473793"/>
                  <a:satOff val="-50209"/>
                  <a:lumOff val="23543"/>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pic>
          <p:nvPicPr>
            <p:cNvPr id="30" name="pasted-image.pdf">
              <a:extLst>
                <a:ext uri="{FF2B5EF4-FFF2-40B4-BE49-F238E27FC236}">
                  <a16:creationId xmlns:a16="http://schemas.microsoft.com/office/drawing/2014/main" id="{1419F0C8-A4B3-8440-89FD-043B0641D51E}"/>
                </a:ext>
              </a:extLst>
            </p:cNvPr>
            <p:cNvPicPr>
              <a:picLocks noChangeAspect="1"/>
            </p:cNvPicPr>
            <p:nvPr/>
          </p:nvPicPr>
          <p:blipFill>
            <a:blip r:embed="rId4"/>
            <a:stretch>
              <a:fillRect/>
            </a:stretch>
          </p:blipFill>
          <p:spPr>
            <a:xfrm>
              <a:off x="1778837" y="1047633"/>
              <a:ext cx="553642" cy="750095"/>
            </a:xfrm>
            <a:prstGeom prst="rect">
              <a:avLst/>
            </a:prstGeom>
            <a:ln w="12700" cap="flat">
              <a:noFill/>
              <a:miter lim="400000"/>
            </a:ln>
            <a:effectLst/>
          </p:spPr>
        </p:pic>
        <p:pic>
          <p:nvPicPr>
            <p:cNvPr id="31" name="pasted-image.pdf">
              <a:extLst>
                <a:ext uri="{FF2B5EF4-FFF2-40B4-BE49-F238E27FC236}">
                  <a16:creationId xmlns:a16="http://schemas.microsoft.com/office/drawing/2014/main" id="{25B5DE05-3D74-9C41-8BC6-8A4FD3227119}"/>
                </a:ext>
              </a:extLst>
            </p:cNvPr>
            <p:cNvPicPr>
              <a:picLocks noChangeAspect="1"/>
            </p:cNvPicPr>
            <p:nvPr/>
          </p:nvPicPr>
          <p:blipFill>
            <a:blip r:embed="rId5"/>
            <a:stretch>
              <a:fillRect/>
            </a:stretch>
          </p:blipFill>
          <p:spPr>
            <a:xfrm>
              <a:off x="5054334" y="5685459"/>
              <a:ext cx="553641" cy="750095"/>
            </a:xfrm>
            <a:prstGeom prst="rect">
              <a:avLst/>
            </a:prstGeom>
            <a:ln w="12700" cap="flat">
              <a:noFill/>
              <a:miter lim="400000"/>
            </a:ln>
            <a:effectLst/>
          </p:spPr>
        </p:pic>
      </p:grpSp>
      <p:grpSp>
        <p:nvGrpSpPr>
          <p:cNvPr id="32" name="Group 1010">
            <a:extLst>
              <a:ext uri="{FF2B5EF4-FFF2-40B4-BE49-F238E27FC236}">
                <a16:creationId xmlns:a16="http://schemas.microsoft.com/office/drawing/2014/main" id="{E454785B-FB3F-384D-B81F-CEE0B6874D58}"/>
              </a:ext>
            </a:extLst>
          </p:cNvPr>
          <p:cNvGrpSpPr/>
          <p:nvPr/>
        </p:nvGrpSpPr>
        <p:grpSpPr>
          <a:xfrm>
            <a:off x="1122965" y="353708"/>
            <a:ext cx="2708585" cy="6150584"/>
            <a:chOff x="0" y="0"/>
            <a:chExt cx="5418579" cy="12304370"/>
          </a:xfrm>
        </p:grpSpPr>
        <p:pic>
          <p:nvPicPr>
            <p:cNvPr id="33" name="TM.png">
              <a:extLst>
                <a:ext uri="{FF2B5EF4-FFF2-40B4-BE49-F238E27FC236}">
                  <a16:creationId xmlns:a16="http://schemas.microsoft.com/office/drawing/2014/main" id="{C6FBC17D-6AC0-0442-9EA1-ECC418D6EBE1}"/>
                </a:ext>
              </a:extLst>
            </p:cNvPr>
            <p:cNvPicPr>
              <a:picLocks noChangeAspect="1"/>
            </p:cNvPicPr>
            <p:nvPr/>
          </p:nvPicPr>
          <p:blipFill>
            <a:blip r:embed="rId6"/>
            <a:srcRect r="65430"/>
            <a:stretch>
              <a:fillRect/>
            </a:stretch>
          </p:blipFill>
          <p:spPr>
            <a:xfrm>
              <a:off x="0" y="0"/>
              <a:ext cx="5418580" cy="12304371"/>
            </a:xfrm>
            <a:prstGeom prst="rect">
              <a:avLst/>
            </a:prstGeom>
            <a:ln w="12700" cap="flat">
              <a:noFill/>
              <a:miter lim="400000"/>
            </a:ln>
            <a:effectLst/>
          </p:spPr>
        </p:pic>
        <p:sp>
          <p:nvSpPr>
            <p:cNvPr id="34" name="Shape 1009">
              <a:extLst>
                <a:ext uri="{FF2B5EF4-FFF2-40B4-BE49-F238E27FC236}">
                  <a16:creationId xmlns:a16="http://schemas.microsoft.com/office/drawing/2014/main" id="{F889D4A7-5265-F846-987D-E1DE99F6F647}"/>
                </a:ext>
              </a:extLst>
            </p:cNvPr>
            <p:cNvSpPr/>
            <p:nvPr/>
          </p:nvSpPr>
          <p:spPr>
            <a:xfrm>
              <a:off x="2432383" y="7308567"/>
              <a:ext cx="438817" cy="4388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882B">
                <a:hueOff val="-2473793"/>
                <a:satOff val="-50209"/>
                <a:lumOff val="23543"/>
              </a:srgbClr>
            </a:solidFill>
            <a:ln w="25400" cap="flat">
              <a:solidFill>
                <a:srgbClr val="000000"/>
              </a:solidFill>
              <a:prstDash val="solid"/>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gr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7" name="Shape 2547"/>
          <p:cNvSpPr>
            <a:spLocks noGrp="1"/>
          </p:cNvSpPr>
          <p:nvPr>
            <p:ph type="title"/>
          </p:nvPr>
        </p:nvSpPr>
        <p:spPr>
          <a:prstGeom prst="rect">
            <a:avLst/>
          </a:prstGeom>
        </p:spPr>
        <p:txBody>
          <a:bodyPr/>
          <a:lstStyle/>
          <a:p>
            <a:r>
              <a:t>Summary</a:t>
            </a:r>
          </a:p>
        </p:txBody>
      </p:sp>
      <p:sp>
        <p:nvSpPr>
          <p:cNvPr id="2548" name="Shape 2548"/>
          <p:cNvSpPr>
            <a:spLocks noGrp="1"/>
          </p:cNvSpPr>
          <p:nvPr>
            <p:ph idx="1"/>
          </p:nvPr>
        </p:nvSpPr>
        <p:spPr>
          <a:prstGeom prst="rect">
            <a:avLst/>
          </a:prstGeom>
        </p:spPr>
        <p:txBody>
          <a:bodyPr>
            <a:normAutofit/>
          </a:bodyPr>
          <a:lstStyle/>
          <a:p>
            <a:r>
              <a:rPr lang="en-US" dirty="0"/>
              <a:t>SCAPE based models are based on triangle deformations and stitching triangles</a:t>
            </a:r>
          </a:p>
          <a:p>
            <a:r>
              <a:rPr lang="en-US" dirty="0">
                <a:solidFill>
                  <a:schemeClr val="bg1">
                    <a:lumMod val="75000"/>
                  </a:schemeClr>
                </a:solidFill>
              </a:rPr>
              <a:t>Training a model requires solving for model hyper-parameters and shape and pose for each registration</a:t>
            </a:r>
          </a:p>
          <a:p>
            <a:r>
              <a:rPr lang="en-US" dirty="0">
                <a:solidFill>
                  <a:schemeClr val="bg1">
                    <a:lumMod val="75000"/>
                  </a:schemeClr>
                </a:solidFill>
              </a:rPr>
              <a:t>Obtaining registrations requires a model. Obtaining a model requires registrations. </a:t>
            </a:r>
          </a:p>
          <a:p>
            <a:r>
              <a:rPr lang="en-US" dirty="0">
                <a:solidFill>
                  <a:schemeClr val="bg1">
                    <a:lumMod val="75000"/>
                  </a:schemeClr>
                </a:solidFill>
              </a:rPr>
              <a:t>This chicken and egg problem can be addressed with co-registration (similar to EM)</a:t>
            </a:r>
          </a:p>
        </p:txBody>
      </p:sp>
      <p:sp>
        <p:nvSpPr>
          <p:cNvPr id="2" name="Slide Number Placeholder 1">
            <a:extLst>
              <a:ext uri="{FF2B5EF4-FFF2-40B4-BE49-F238E27FC236}">
                <a16:creationId xmlns:a16="http://schemas.microsoft.com/office/drawing/2014/main" id="{5B2466A5-AE18-6C4D-B4B4-D9D2135A1E87}"/>
              </a:ext>
            </a:extLst>
          </p:cNvPr>
          <p:cNvSpPr>
            <a:spLocks noGrp="1"/>
          </p:cNvSpPr>
          <p:nvPr>
            <p:ph type="sldNum" sz="quarter" idx="12"/>
          </p:nvPr>
        </p:nvSpPr>
        <p:spPr/>
        <p:txBody>
          <a:bodyPr/>
          <a:lstStyle/>
          <a:p>
            <a:fld id="{86CB4B4D-7CA3-9044-876B-883B54F8677D}" type="slidenum">
              <a:rPr lang="de-DE" smtClean="0"/>
              <a:t>70</a:t>
            </a:fld>
            <a:endParaRPr lang="de-DE"/>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7" name="Shape 2547"/>
          <p:cNvSpPr>
            <a:spLocks noGrp="1"/>
          </p:cNvSpPr>
          <p:nvPr>
            <p:ph type="title"/>
          </p:nvPr>
        </p:nvSpPr>
        <p:spPr>
          <a:prstGeom prst="rect">
            <a:avLst/>
          </a:prstGeom>
        </p:spPr>
        <p:txBody>
          <a:bodyPr/>
          <a:lstStyle/>
          <a:p>
            <a:r>
              <a:t>Summary</a:t>
            </a:r>
          </a:p>
        </p:txBody>
      </p:sp>
      <p:sp>
        <p:nvSpPr>
          <p:cNvPr id="2548" name="Shape 2548"/>
          <p:cNvSpPr>
            <a:spLocks noGrp="1"/>
          </p:cNvSpPr>
          <p:nvPr>
            <p:ph idx="1"/>
          </p:nvPr>
        </p:nvSpPr>
        <p:spPr>
          <a:prstGeom prst="rect">
            <a:avLst/>
          </a:prstGeom>
        </p:spPr>
        <p:txBody>
          <a:bodyPr>
            <a:normAutofit/>
          </a:bodyPr>
          <a:lstStyle/>
          <a:p>
            <a:r>
              <a:rPr lang="en-US" dirty="0"/>
              <a:t>SCAPE based models are based on triangle deformations and stitching triangles</a:t>
            </a:r>
            <a:endParaRPr dirty="0"/>
          </a:p>
          <a:p>
            <a:r>
              <a:rPr lang="en-US" dirty="0"/>
              <a:t>Training a model requires solving for model hyper-parameters and shape and pose for each registration</a:t>
            </a:r>
            <a:endParaRPr dirty="0"/>
          </a:p>
          <a:p>
            <a:r>
              <a:rPr lang="en-US" dirty="0">
                <a:solidFill>
                  <a:schemeClr val="bg1">
                    <a:lumMod val="75000"/>
                  </a:schemeClr>
                </a:solidFill>
              </a:rPr>
              <a:t>Obtaining registrations requires a model. Obtaining a model requires registrations. </a:t>
            </a:r>
            <a:endParaRPr dirty="0">
              <a:solidFill>
                <a:schemeClr val="bg1">
                  <a:lumMod val="75000"/>
                </a:schemeClr>
              </a:solidFill>
            </a:endParaRPr>
          </a:p>
          <a:p>
            <a:r>
              <a:rPr lang="en-US" dirty="0">
                <a:solidFill>
                  <a:schemeClr val="bg1">
                    <a:lumMod val="75000"/>
                  </a:schemeClr>
                </a:solidFill>
              </a:rPr>
              <a:t>This chicken and egg problem can be addressed with co-registration (similar to EM)</a:t>
            </a:r>
            <a:endParaRPr dirty="0">
              <a:solidFill>
                <a:schemeClr val="bg1">
                  <a:lumMod val="75000"/>
                </a:schemeClr>
              </a:solidFill>
            </a:endParaRPr>
          </a:p>
        </p:txBody>
      </p:sp>
      <p:sp>
        <p:nvSpPr>
          <p:cNvPr id="2" name="Slide Number Placeholder 1">
            <a:extLst>
              <a:ext uri="{FF2B5EF4-FFF2-40B4-BE49-F238E27FC236}">
                <a16:creationId xmlns:a16="http://schemas.microsoft.com/office/drawing/2014/main" id="{5B2466A5-AE18-6C4D-B4B4-D9D2135A1E87}"/>
              </a:ext>
            </a:extLst>
          </p:cNvPr>
          <p:cNvSpPr>
            <a:spLocks noGrp="1"/>
          </p:cNvSpPr>
          <p:nvPr>
            <p:ph type="sldNum" sz="quarter" idx="12"/>
          </p:nvPr>
        </p:nvSpPr>
        <p:spPr/>
        <p:txBody>
          <a:bodyPr/>
          <a:lstStyle/>
          <a:p>
            <a:fld id="{86CB4B4D-7CA3-9044-876B-883B54F8677D}" type="slidenum">
              <a:rPr lang="de-DE" smtClean="0"/>
              <a:t>71</a:t>
            </a:fld>
            <a:endParaRPr lang="de-DE"/>
          </a:p>
        </p:txBody>
      </p:sp>
    </p:spTree>
    <p:extLst>
      <p:ext uri="{BB962C8B-B14F-4D97-AF65-F5344CB8AC3E}">
        <p14:creationId xmlns:p14="http://schemas.microsoft.com/office/powerpoint/2010/main" val="1598334665"/>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7" name="Shape 2547"/>
          <p:cNvSpPr>
            <a:spLocks noGrp="1"/>
          </p:cNvSpPr>
          <p:nvPr>
            <p:ph type="title"/>
          </p:nvPr>
        </p:nvSpPr>
        <p:spPr>
          <a:prstGeom prst="rect">
            <a:avLst/>
          </a:prstGeom>
        </p:spPr>
        <p:txBody>
          <a:bodyPr/>
          <a:lstStyle/>
          <a:p>
            <a:r>
              <a:t>Summary</a:t>
            </a:r>
          </a:p>
        </p:txBody>
      </p:sp>
      <p:sp>
        <p:nvSpPr>
          <p:cNvPr id="2548" name="Shape 2548"/>
          <p:cNvSpPr>
            <a:spLocks noGrp="1"/>
          </p:cNvSpPr>
          <p:nvPr>
            <p:ph idx="1"/>
          </p:nvPr>
        </p:nvSpPr>
        <p:spPr>
          <a:prstGeom prst="rect">
            <a:avLst/>
          </a:prstGeom>
        </p:spPr>
        <p:txBody>
          <a:bodyPr>
            <a:normAutofit/>
          </a:bodyPr>
          <a:lstStyle/>
          <a:p>
            <a:r>
              <a:rPr lang="en-US" dirty="0"/>
              <a:t>SCAPE based models are based on triangle deformations and stitching triangles</a:t>
            </a:r>
            <a:endParaRPr dirty="0"/>
          </a:p>
          <a:p>
            <a:r>
              <a:rPr lang="en-US" dirty="0"/>
              <a:t>Training a model requires solving for model hyper-parameters and shape and pose for each registration</a:t>
            </a:r>
            <a:endParaRPr dirty="0"/>
          </a:p>
          <a:p>
            <a:r>
              <a:rPr lang="en-US" dirty="0"/>
              <a:t>Obtaining registrations requires a model. Obtaining a model requires registrations. </a:t>
            </a:r>
            <a:endParaRPr dirty="0"/>
          </a:p>
          <a:p>
            <a:r>
              <a:rPr lang="en-US" dirty="0">
                <a:solidFill>
                  <a:schemeClr val="bg1">
                    <a:lumMod val="75000"/>
                  </a:schemeClr>
                </a:solidFill>
              </a:rPr>
              <a:t>This chicken and egg problem can be addressed with co-registration (similar to EM)</a:t>
            </a:r>
            <a:endParaRPr dirty="0">
              <a:solidFill>
                <a:schemeClr val="bg1">
                  <a:lumMod val="75000"/>
                </a:schemeClr>
              </a:solidFill>
            </a:endParaRPr>
          </a:p>
        </p:txBody>
      </p:sp>
      <p:sp>
        <p:nvSpPr>
          <p:cNvPr id="2" name="Slide Number Placeholder 1">
            <a:extLst>
              <a:ext uri="{FF2B5EF4-FFF2-40B4-BE49-F238E27FC236}">
                <a16:creationId xmlns:a16="http://schemas.microsoft.com/office/drawing/2014/main" id="{5B2466A5-AE18-6C4D-B4B4-D9D2135A1E87}"/>
              </a:ext>
            </a:extLst>
          </p:cNvPr>
          <p:cNvSpPr>
            <a:spLocks noGrp="1"/>
          </p:cNvSpPr>
          <p:nvPr>
            <p:ph type="sldNum" sz="quarter" idx="12"/>
          </p:nvPr>
        </p:nvSpPr>
        <p:spPr/>
        <p:txBody>
          <a:bodyPr/>
          <a:lstStyle/>
          <a:p>
            <a:fld id="{86CB4B4D-7CA3-9044-876B-883B54F8677D}" type="slidenum">
              <a:rPr lang="de-DE" smtClean="0"/>
              <a:t>72</a:t>
            </a:fld>
            <a:endParaRPr lang="de-DE"/>
          </a:p>
        </p:txBody>
      </p:sp>
    </p:spTree>
    <p:extLst>
      <p:ext uri="{BB962C8B-B14F-4D97-AF65-F5344CB8AC3E}">
        <p14:creationId xmlns:p14="http://schemas.microsoft.com/office/powerpoint/2010/main" val="3411508611"/>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7" name="Shape 2547"/>
          <p:cNvSpPr>
            <a:spLocks noGrp="1"/>
          </p:cNvSpPr>
          <p:nvPr>
            <p:ph type="title"/>
          </p:nvPr>
        </p:nvSpPr>
        <p:spPr>
          <a:prstGeom prst="rect">
            <a:avLst/>
          </a:prstGeom>
        </p:spPr>
        <p:txBody>
          <a:bodyPr/>
          <a:lstStyle/>
          <a:p>
            <a:r>
              <a:t>Summary</a:t>
            </a:r>
          </a:p>
        </p:txBody>
      </p:sp>
      <p:sp>
        <p:nvSpPr>
          <p:cNvPr id="2548" name="Shape 2548"/>
          <p:cNvSpPr>
            <a:spLocks noGrp="1"/>
          </p:cNvSpPr>
          <p:nvPr>
            <p:ph idx="1"/>
          </p:nvPr>
        </p:nvSpPr>
        <p:spPr>
          <a:prstGeom prst="rect">
            <a:avLst/>
          </a:prstGeom>
        </p:spPr>
        <p:txBody>
          <a:bodyPr>
            <a:normAutofit/>
          </a:bodyPr>
          <a:lstStyle/>
          <a:p>
            <a:r>
              <a:rPr lang="en-US" dirty="0"/>
              <a:t>SCAPE based models are based on triangle deformations and stitching triangles</a:t>
            </a:r>
            <a:endParaRPr dirty="0"/>
          </a:p>
          <a:p>
            <a:r>
              <a:rPr lang="en-US" dirty="0"/>
              <a:t>Training a model requires solving for model hyper-parameters and shape and pose for each registration</a:t>
            </a:r>
            <a:endParaRPr dirty="0"/>
          </a:p>
          <a:p>
            <a:r>
              <a:rPr lang="en-US" dirty="0"/>
              <a:t>Obtaining registrations requires a model. Obtaining a model requires registrations. </a:t>
            </a:r>
            <a:endParaRPr dirty="0"/>
          </a:p>
          <a:p>
            <a:r>
              <a:rPr lang="en-US" dirty="0"/>
              <a:t>This chicken and egg problem can be addressed with co-registration (similar to EM)</a:t>
            </a:r>
            <a:endParaRPr dirty="0"/>
          </a:p>
        </p:txBody>
      </p:sp>
      <p:sp>
        <p:nvSpPr>
          <p:cNvPr id="2" name="Slide Number Placeholder 1">
            <a:extLst>
              <a:ext uri="{FF2B5EF4-FFF2-40B4-BE49-F238E27FC236}">
                <a16:creationId xmlns:a16="http://schemas.microsoft.com/office/drawing/2014/main" id="{5B2466A5-AE18-6C4D-B4B4-D9D2135A1E87}"/>
              </a:ext>
            </a:extLst>
          </p:cNvPr>
          <p:cNvSpPr>
            <a:spLocks noGrp="1"/>
          </p:cNvSpPr>
          <p:nvPr>
            <p:ph type="sldNum" sz="quarter" idx="12"/>
          </p:nvPr>
        </p:nvSpPr>
        <p:spPr/>
        <p:txBody>
          <a:bodyPr/>
          <a:lstStyle/>
          <a:p>
            <a:fld id="{86CB4B4D-7CA3-9044-876B-883B54F8677D}" type="slidenum">
              <a:rPr lang="de-DE" smtClean="0"/>
              <a:t>73</a:t>
            </a:fld>
            <a:endParaRPr lang="de-DE"/>
          </a:p>
        </p:txBody>
      </p:sp>
    </p:spTree>
    <p:extLst>
      <p:ext uri="{BB962C8B-B14F-4D97-AF65-F5344CB8AC3E}">
        <p14:creationId xmlns:p14="http://schemas.microsoft.com/office/powerpoint/2010/main" val="3372021338"/>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0E8164-0F4B-1644-A94A-D83A41C12B29}"/>
              </a:ext>
            </a:extLst>
          </p:cNvPr>
          <p:cNvSpPr>
            <a:spLocks noGrp="1"/>
          </p:cNvSpPr>
          <p:nvPr>
            <p:ph type="title"/>
          </p:nvPr>
        </p:nvSpPr>
        <p:spPr/>
        <p:txBody>
          <a:bodyPr>
            <a:normAutofit/>
          </a:bodyPr>
          <a:lstStyle/>
          <a:p>
            <a:r>
              <a:rPr lang="en-US" dirty="0"/>
              <a:t>Slide Credits and resources</a:t>
            </a:r>
          </a:p>
        </p:txBody>
      </p:sp>
      <p:sp>
        <p:nvSpPr>
          <p:cNvPr id="3" name="Content Placeholder 2">
            <a:extLst>
              <a:ext uri="{FF2B5EF4-FFF2-40B4-BE49-F238E27FC236}">
                <a16:creationId xmlns:a16="http://schemas.microsoft.com/office/drawing/2014/main" id="{66AB5B55-D606-A64A-8B02-86C47F92978B}"/>
              </a:ext>
            </a:extLst>
          </p:cNvPr>
          <p:cNvSpPr>
            <a:spLocks noGrp="1"/>
          </p:cNvSpPr>
          <p:nvPr>
            <p:ph idx="1"/>
          </p:nvPr>
        </p:nvSpPr>
        <p:spPr/>
        <p:txBody>
          <a:bodyPr/>
          <a:lstStyle/>
          <a:p>
            <a:r>
              <a:rPr lang="en-US" sz="2800" dirty="0"/>
              <a:t>Slides adapted from Learning Human Shapes in Motion. </a:t>
            </a:r>
            <a:r>
              <a:rPr lang="en-US" sz="2800" dirty="0" err="1"/>
              <a:t>Siggraph</a:t>
            </a:r>
            <a:r>
              <a:rPr lang="en-US" sz="2800" dirty="0"/>
              <a:t> tutorial 2016. Special thanks to Javier Romero</a:t>
            </a:r>
            <a:endParaRPr lang="en-US" dirty="0"/>
          </a:p>
          <a:p>
            <a:endParaRPr lang="en-GB" dirty="0"/>
          </a:p>
        </p:txBody>
      </p:sp>
      <p:sp>
        <p:nvSpPr>
          <p:cNvPr id="2" name="Slide Number Placeholder 1">
            <a:extLst>
              <a:ext uri="{FF2B5EF4-FFF2-40B4-BE49-F238E27FC236}">
                <a16:creationId xmlns:a16="http://schemas.microsoft.com/office/drawing/2014/main" id="{E8E3333B-66B1-4045-99DB-A87017B3ED69}"/>
              </a:ext>
            </a:extLst>
          </p:cNvPr>
          <p:cNvSpPr>
            <a:spLocks noGrp="1"/>
          </p:cNvSpPr>
          <p:nvPr>
            <p:ph type="sldNum" sz="quarter" idx="12"/>
          </p:nvPr>
        </p:nvSpPr>
        <p:spPr/>
        <p:txBody>
          <a:bodyPr/>
          <a:lstStyle/>
          <a:p>
            <a:fld id="{86CB4B4D-7CA3-9044-876B-883B54F8677D}" type="slidenum">
              <a:rPr lang="de-DE" smtClean="0"/>
              <a:t>74</a:t>
            </a:fld>
            <a:endParaRPr lang="de-DE"/>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 name="pasted-image.pdf"/>
          <p:cNvPicPr>
            <a:picLocks noChangeAspect="1"/>
          </p:cNvPicPr>
          <p:nvPr/>
        </p:nvPicPr>
        <p:blipFill>
          <a:blip r:embed="rId3"/>
          <a:stretch>
            <a:fillRect/>
          </a:stretch>
        </p:blipFill>
        <p:spPr>
          <a:xfrm>
            <a:off x="3497441" y="1218537"/>
            <a:ext cx="2827629" cy="2727831"/>
          </a:xfrm>
          <a:prstGeom prst="rect">
            <a:avLst/>
          </a:prstGeom>
          <a:ln w="12700">
            <a:miter lim="400000"/>
          </a:ln>
        </p:spPr>
      </p:pic>
      <p:grpSp>
        <p:nvGrpSpPr>
          <p:cNvPr id="1024" name="Group 1024"/>
          <p:cNvGrpSpPr/>
          <p:nvPr/>
        </p:nvGrpSpPr>
        <p:grpSpPr>
          <a:xfrm>
            <a:off x="5999699" y="664176"/>
            <a:ext cx="4838380" cy="5035419"/>
            <a:chOff x="0" y="0"/>
            <a:chExt cx="9679279" cy="10073460"/>
          </a:xfrm>
        </p:grpSpPr>
        <p:sp>
          <p:nvSpPr>
            <p:cNvPr id="1021" name="Shape 1021"/>
            <p:cNvSpPr/>
            <p:nvPr/>
          </p:nvSpPr>
          <p:spPr>
            <a:xfrm flipV="1">
              <a:off x="3874950" y="-1"/>
              <a:ext cx="1" cy="6198511"/>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09" tIns="35709" rIns="35709" bIns="35709" numCol="1" anchor="ctr">
              <a:noAutofit/>
            </a:bodyPr>
            <a:lstStyle/>
            <a:p>
              <a:pPr>
                <a:defRPr sz="3200"/>
              </a:pPr>
              <a:endParaRPr sz="1600"/>
            </a:p>
          </p:txBody>
        </p:sp>
        <p:sp>
          <p:nvSpPr>
            <p:cNvPr id="1022" name="Shape 1022"/>
            <p:cNvSpPr/>
            <p:nvPr/>
          </p:nvSpPr>
          <p:spPr>
            <a:xfrm flipH="1">
              <a:off x="-1" y="6198509"/>
              <a:ext cx="3874952" cy="3874952"/>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09" tIns="35709" rIns="35709" bIns="35709" numCol="1" anchor="ctr">
              <a:noAutofit/>
            </a:bodyPr>
            <a:lstStyle/>
            <a:p>
              <a:pPr>
                <a:defRPr sz="3200"/>
              </a:pPr>
              <a:endParaRPr sz="1600"/>
            </a:p>
          </p:txBody>
        </p:sp>
        <p:sp>
          <p:nvSpPr>
            <p:cNvPr id="1023" name="Shape 1023"/>
            <p:cNvSpPr/>
            <p:nvPr/>
          </p:nvSpPr>
          <p:spPr>
            <a:xfrm>
              <a:off x="3874950" y="6198508"/>
              <a:ext cx="5804330" cy="1"/>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09" tIns="35709" rIns="35709" bIns="35709" numCol="1" anchor="ctr">
              <a:noAutofit/>
            </a:bodyPr>
            <a:lstStyle/>
            <a:p>
              <a:pPr>
                <a:defRPr sz="3200"/>
              </a:pPr>
              <a:endParaRPr sz="1600"/>
            </a:p>
          </p:txBody>
        </p:sp>
      </p:grpSp>
      <p:sp>
        <p:nvSpPr>
          <p:cNvPr id="2" name="Slide Number Placeholder 1">
            <a:extLst>
              <a:ext uri="{FF2B5EF4-FFF2-40B4-BE49-F238E27FC236}">
                <a16:creationId xmlns:a16="http://schemas.microsoft.com/office/drawing/2014/main" id="{D608DF5E-4CF5-904A-9F25-98D9AF1D6DBD}"/>
              </a:ext>
            </a:extLst>
          </p:cNvPr>
          <p:cNvSpPr>
            <a:spLocks noGrp="1"/>
          </p:cNvSpPr>
          <p:nvPr>
            <p:ph type="sldNum" sz="quarter" idx="12"/>
          </p:nvPr>
        </p:nvSpPr>
        <p:spPr/>
        <p:txBody>
          <a:bodyPr/>
          <a:lstStyle/>
          <a:p>
            <a:fld id="{86CB4B4D-7CA3-9044-876B-883B54F8677D}" type="slidenum">
              <a:rPr lang="de-DE" smtClean="0"/>
              <a:t>8</a:t>
            </a:fld>
            <a:endParaRPr lang="de-DE"/>
          </a:p>
        </p:txBody>
      </p:sp>
      <p:grpSp>
        <p:nvGrpSpPr>
          <p:cNvPr id="20" name="Group 1020">
            <a:extLst>
              <a:ext uri="{FF2B5EF4-FFF2-40B4-BE49-F238E27FC236}">
                <a16:creationId xmlns:a16="http://schemas.microsoft.com/office/drawing/2014/main" id="{0615150F-976E-B243-AF21-13633F87DD0D}"/>
              </a:ext>
            </a:extLst>
          </p:cNvPr>
          <p:cNvGrpSpPr/>
          <p:nvPr/>
        </p:nvGrpSpPr>
        <p:grpSpPr>
          <a:xfrm>
            <a:off x="6745985" y="893879"/>
            <a:ext cx="2430924" cy="2865191"/>
            <a:chOff x="0" y="0"/>
            <a:chExt cx="4863114" cy="5731873"/>
          </a:xfrm>
        </p:grpSpPr>
        <p:sp>
          <p:nvSpPr>
            <p:cNvPr id="21" name="Shape 1015">
              <a:extLst>
                <a:ext uri="{FF2B5EF4-FFF2-40B4-BE49-F238E27FC236}">
                  <a16:creationId xmlns:a16="http://schemas.microsoft.com/office/drawing/2014/main" id="{7B5F8B8A-3A6F-C349-BEC8-A5703D68E5E8}"/>
                </a:ext>
              </a:extLst>
            </p:cNvPr>
            <p:cNvSpPr/>
            <p:nvPr/>
          </p:nvSpPr>
          <p:spPr>
            <a:xfrm flipH="1" flipV="1">
              <a:off x="1083053" y="2304281"/>
              <a:ext cx="1307136" cy="3403773"/>
            </a:xfrm>
            <a:prstGeom prst="line">
              <a:avLst/>
            </a:prstGeom>
            <a:noFill/>
            <a:ln w="114300" cap="flat">
              <a:solidFill>
                <a:srgbClr val="00882B">
                  <a:hueOff val="-2473793"/>
                  <a:satOff val="-50209"/>
                  <a:lumOff val="23543"/>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22" name="Shape 1016">
              <a:extLst>
                <a:ext uri="{FF2B5EF4-FFF2-40B4-BE49-F238E27FC236}">
                  <a16:creationId xmlns:a16="http://schemas.microsoft.com/office/drawing/2014/main" id="{246DD1BB-58F7-CE4E-8C5C-E95EDC1D422E}"/>
                </a:ext>
              </a:extLst>
            </p:cNvPr>
            <p:cNvSpPr/>
            <p:nvPr/>
          </p:nvSpPr>
          <p:spPr>
            <a:xfrm flipV="1">
              <a:off x="2390188" y="1125999"/>
              <a:ext cx="2194046" cy="4582055"/>
            </a:xfrm>
            <a:prstGeom prst="line">
              <a:avLst/>
            </a:prstGeom>
            <a:noFill/>
            <a:ln w="114300" cap="flat">
              <a:solidFill>
                <a:srgbClr val="00882B">
                  <a:hueOff val="-2473793"/>
                  <a:satOff val="-50209"/>
                  <a:lumOff val="23543"/>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23" name="Shape 1017">
              <a:extLst>
                <a:ext uri="{FF2B5EF4-FFF2-40B4-BE49-F238E27FC236}">
                  <a16:creationId xmlns:a16="http://schemas.microsoft.com/office/drawing/2014/main" id="{8CEF844B-D092-834E-91EF-B1B037DA5085}"/>
                </a:ext>
              </a:extLst>
            </p:cNvPr>
            <p:cNvSpPr/>
            <p:nvPr/>
          </p:nvSpPr>
          <p:spPr>
            <a:xfrm rot="17703446">
              <a:off x="-229642" y="1509682"/>
              <a:ext cx="5059210" cy="27125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882B">
                <a:hueOff val="-2473793"/>
                <a:satOff val="-50209"/>
                <a:lumOff val="23543"/>
                <a:alpha val="50000"/>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pic>
          <p:nvPicPr>
            <p:cNvPr id="24" name="pasted-image.pdf">
              <a:extLst>
                <a:ext uri="{FF2B5EF4-FFF2-40B4-BE49-F238E27FC236}">
                  <a16:creationId xmlns:a16="http://schemas.microsoft.com/office/drawing/2014/main" id="{820596A3-2B61-4449-A735-F5FDD25FBC8B}"/>
                </a:ext>
              </a:extLst>
            </p:cNvPr>
            <p:cNvPicPr>
              <a:picLocks noChangeAspect="1"/>
            </p:cNvPicPr>
            <p:nvPr/>
          </p:nvPicPr>
          <p:blipFill>
            <a:blip r:embed="rId4"/>
            <a:stretch>
              <a:fillRect/>
            </a:stretch>
          </p:blipFill>
          <p:spPr>
            <a:xfrm>
              <a:off x="501197" y="3349348"/>
              <a:ext cx="714376" cy="821532"/>
            </a:xfrm>
            <a:prstGeom prst="rect">
              <a:avLst/>
            </a:prstGeom>
            <a:ln w="12700" cap="flat">
              <a:noFill/>
              <a:miter lim="400000"/>
            </a:ln>
            <a:effectLst/>
          </p:spPr>
        </p:pic>
        <p:pic>
          <p:nvPicPr>
            <p:cNvPr id="25" name="pasted-image.pdf">
              <a:extLst>
                <a:ext uri="{FF2B5EF4-FFF2-40B4-BE49-F238E27FC236}">
                  <a16:creationId xmlns:a16="http://schemas.microsoft.com/office/drawing/2014/main" id="{A4638D2E-1159-834E-97A9-A41CF4308356}"/>
                </a:ext>
              </a:extLst>
            </p:cNvPr>
            <p:cNvPicPr>
              <a:picLocks noChangeAspect="1"/>
            </p:cNvPicPr>
            <p:nvPr/>
          </p:nvPicPr>
          <p:blipFill>
            <a:blip r:embed="rId5"/>
            <a:stretch>
              <a:fillRect/>
            </a:stretch>
          </p:blipFill>
          <p:spPr>
            <a:xfrm>
              <a:off x="4148739" y="2261987"/>
              <a:ext cx="714376" cy="821532"/>
            </a:xfrm>
            <a:prstGeom prst="rect">
              <a:avLst/>
            </a:prstGeom>
            <a:ln w="12700" cap="flat">
              <a:noFill/>
              <a:miter lim="400000"/>
            </a:ln>
            <a:effectLst/>
          </p:spPr>
        </p:pic>
      </p:gr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asted-image.pdf"/>
          <p:cNvPicPr>
            <a:picLocks noChangeAspect="1"/>
          </p:cNvPicPr>
          <p:nvPr/>
        </p:nvPicPr>
        <p:blipFill>
          <a:blip r:embed="rId3"/>
          <a:stretch>
            <a:fillRect/>
          </a:stretch>
        </p:blipFill>
        <p:spPr>
          <a:xfrm>
            <a:off x="4050026" y="874195"/>
            <a:ext cx="2889536" cy="1529755"/>
          </a:xfrm>
          <a:prstGeom prst="rect">
            <a:avLst/>
          </a:prstGeom>
          <a:ln w="12700">
            <a:miter lim="400000"/>
          </a:ln>
        </p:spPr>
      </p:pic>
      <p:grpSp>
        <p:nvGrpSpPr>
          <p:cNvPr id="1043" name="Group 1043"/>
          <p:cNvGrpSpPr/>
          <p:nvPr/>
        </p:nvGrpSpPr>
        <p:grpSpPr>
          <a:xfrm>
            <a:off x="5999699" y="346939"/>
            <a:ext cx="4838380" cy="5035419"/>
            <a:chOff x="0" y="0"/>
            <a:chExt cx="9679279" cy="10073460"/>
          </a:xfrm>
        </p:grpSpPr>
        <p:sp>
          <p:nvSpPr>
            <p:cNvPr id="1040" name="Shape 1040"/>
            <p:cNvSpPr/>
            <p:nvPr/>
          </p:nvSpPr>
          <p:spPr>
            <a:xfrm flipV="1">
              <a:off x="3874950" y="-1"/>
              <a:ext cx="1" cy="6198511"/>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09" tIns="35709" rIns="35709" bIns="35709" numCol="1" anchor="ctr">
              <a:noAutofit/>
            </a:bodyPr>
            <a:lstStyle/>
            <a:p>
              <a:pPr>
                <a:defRPr sz="3200"/>
              </a:pPr>
              <a:endParaRPr sz="1600"/>
            </a:p>
          </p:txBody>
        </p:sp>
        <p:sp>
          <p:nvSpPr>
            <p:cNvPr id="1041" name="Shape 1041"/>
            <p:cNvSpPr/>
            <p:nvPr/>
          </p:nvSpPr>
          <p:spPr>
            <a:xfrm flipH="1">
              <a:off x="-1" y="6198509"/>
              <a:ext cx="3874952" cy="3874952"/>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09" tIns="35709" rIns="35709" bIns="35709" numCol="1" anchor="ctr">
              <a:noAutofit/>
            </a:bodyPr>
            <a:lstStyle/>
            <a:p>
              <a:pPr>
                <a:defRPr sz="3200"/>
              </a:pPr>
              <a:endParaRPr sz="1600"/>
            </a:p>
          </p:txBody>
        </p:sp>
        <p:sp>
          <p:nvSpPr>
            <p:cNvPr id="1042" name="Shape 1042"/>
            <p:cNvSpPr/>
            <p:nvPr/>
          </p:nvSpPr>
          <p:spPr>
            <a:xfrm>
              <a:off x="3874950" y="6198508"/>
              <a:ext cx="5804330" cy="1"/>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09" tIns="35709" rIns="35709" bIns="35709" numCol="1" anchor="ctr">
              <a:noAutofit/>
            </a:bodyPr>
            <a:lstStyle/>
            <a:p>
              <a:pPr>
                <a:defRPr sz="3200"/>
              </a:pPr>
              <a:endParaRPr sz="1600"/>
            </a:p>
          </p:txBody>
        </p:sp>
      </p:grpSp>
      <p:sp>
        <p:nvSpPr>
          <p:cNvPr id="2" name="Slide Number Placeholder 1">
            <a:extLst>
              <a:ext uri="{FF2B5EF4-FFF2-40B4-BE49-F238E27FC236}">
                <a16:creationId xmlns:a16="http://schemas.microsoft.com/office/drawing/2014/main" id="{E5E35236-2FE6-9347-9E04-61D499FF40A1}"/>
              </a:ext>
            </a:extLst>
          </p:cNvPr>
          <p:cNvSpPr>
            <a:spLocks noGrp="1"/>
          </p:cNvSpPr>
          <p:nvPr>
            <p:ph type="sldNum" sz="quarter" idx="12"/>
          </p:nvPr>
        </p:nvSpPr>
        <p:spPr/>
        <p:txBody>
          <a:bodyPr/>
          <a:lstStyle/>
          <a:p>
            <a:fld id="{86CB4B4D-7CA3-9044-876B-883B54F8677D}" type="slidenum">
              <a:rPr lang="de-DE" smtClean="0"/>
              <a:t>9</a:t>
            </a:fld>
            <a:endParaRPr lang="de-DE"/>
          </a:p>
        </p:txBody>
      </p:sp>
      <p:grpSp>
        <p:nvGrpSpPr>
          <p:cNvPr id="36" name="Group 1039">
            <a:extLst>
              <a:ext uri="{FF2B5EF4-FFF2-40B4-BE49-F238E27FC236}">
                <a16:creationId xmlns:a16="http://schemas.microsoft.com/office/drawing/2014/main" id="{3FC89F9E-0CB3-F442-9EEE-0C09BDC113D0}"/>
              </a:ext>
            </a:extLst>
          </p:cNvPr>
          <p:cNvGrpSpPr/>
          <p:nvPr/>
        </p:nvGrpSpPr>
        <p:grpSpPr>
          <a:xfrm>
            <a:off x="7936670" y="119851"/>
            <a:ext cx="3333131" cy="6651069"/>
            <a:chOff x="0" y="0"/>
            <a:chExt cx="6667997" cy="13305602"/>
          </a:xfrm>
        </p:grpSpPr>
        <p:sp>
          <p:nvSpPr>
            <p:cNvPr id="37" name="Shape 1029">
              <a:extLst>
                <a:ext uri="{FF2B5EF4-FFF2-40B4-BE49-F238E27FC236}">
                  <a16:creationId xmlns:a16="http://schemas.microsoft.com/office/drawing/2014/main" id="{3A28DBD2-0A3E-744E-B1B4-F50CBCAFE710}"/>
                </a:ext>
              </a:extLst>
            </p:cNvPr>
            <p:cNvSpPr/>
            <p:nvPr/>
          </p:nvSpPr>
          <p:spPr>
            <a:xfrm>
              <a:off x="17859" y="6655194"/>
              <a:ext cx="6621596" cy="1"/>
            </a:xfrm>
            <a:prstGeom prst="line">
              <a:avLst/>
            </a:prstGeom>
            <a:noFill/>
            <a:ln w="114300" cap="flat">
              <a:solidFill>
                <a:srgbClr val="00882B">
                  <a:hueOff val="-2473793"/>
                  <a:satOff val="-50209"/>
                  <a:lumOff val="23543"/>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38" name="Shape 1030">
              <a:extLst>
                <a:ext uri="{FF2B5EF4-FFF2-40B4-BE49-F238E27FC236}">
                  <a16:creationId xmlns:a16="http://schemas.microsoft.com/office/drawing/2014/main" id="{769670D7-6871-9A48-AC64-D2DE1EE55B50}"/>
                </a:ext>
              </a:extLst>
            </p:cNvPr>
            <p:cNvSpPr/>
            <p:nvPr/>
          </p:nvSpPr>
          <p:spPr>
            <a:xfrm>
              <a:off x="0" y="0"/>
              <a:ext cx="6667997" cy="66679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882B">
                <a:hueOff val="-2473793"/>
                <a:satOff val="-50209"/>
                <a:lumOff val="23543"/>
                <a:alpha val="50000"/>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39" name="Shape 1031">
              <a:extLst>
                <a:ext uri="{FF2B5EF4-FFF2-40B4-BE49-F238E27FC236}">
                  <a16:creationId xmlns:a16="http://schemas.microsoft.com/office/drawing/2014/main" id="{ACF31FC9-3056-2641-87D4-19B89A7C52C9}"/>
                </a:ext>
              </a:extLst>
            </p:cNvPr>
            <p:cNvSpPr/>
            <p:nvPr/>
          </p:nvSpPr>
          <p:spPr>
            <a:xfrm flipV="1">
              <a:off x="17858" y="22915"/>
              <a:ext cx="3321845" cy="6632280"/>
            </a:xfrm>
            <a:prstGeom prst="line">
              <a:avLst/>
            </a:prstGeom>
            <a:noFill/>
            <a:ln w="114300" cap="flat">
              <a:solidFill>
                <a:srgbClr val="00882B">
                  <a:hueOff val="-2473793"/>
                  <a:satOff val="-50209"/>
                  <a:lumOff val="23543"/>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40" name="Shape 1032">
              <a:extLst>
                <a:ext uri="{FF2B5EF4-FFF2-40B4-BE49-F238E27FC236}">
                  <a16:creationId xmlns:a16="http://schemas.microsoft.com/office/drawing/2014/main" id="{8E52A286-0F22-B747-B7C6-D97C94630F39}"/>
                </a:ext>
              </a:extLst>
            </p:cNvPr>
            <p:cNvSpPr/>
            <p:nvPr/>
          </p:nvSpPr>
          <p:spPr>
            <a:xfrm>
              <a:off x="28543" y="6660520"/>
              <a:ext cx="6621596" cy="1"/>
            </a:xfrm>
            <a:prstGeom prst="line">
              <a:avLst/>
            </a:prstGeom>
            <a:noFill/>
            <a:ln w="114300" cap="flat">
              <a:solidFill>
                <a:srgbClr val="C82506">
                  <a:hueOff val="-444211"/>
                  <a:satOff val="-14915"/>
                  <a:lumOff val="22857"/>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sp>
          <p:nvSpPr>
            <p:cNvPr id="41" name="Shape 1033">
              <a:extLst>
                <a:ext uri="{FF2B5EF4-FFF2-40B4-BE49-F238E27FC236}">
                  <a16:creationId xmlns:a16="http://schemas.microsoft.com/office/drawing/2014/main" id="{3A1A2EC4-E232-B647-9856-1B7EDBF70903}"/>
                </a:ext>
              </a:extLst>
            </p:cNvPr>
            <p:cNvSpPr/>
            <p:nvPr/>
          </p:nvSpPr>
          <p:spPr>
            <a:xfrm rot="10800000">
              <a:off x="0" y="6637605"/>
              <a:ext cx="6667997" cy="66679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82506">
                <a:hueOff val="-444211"/>
                <a:satOff val="-14915"/>
                <a:lumOff val="22857"/>
                <a:alpha val="50000"/>
              </a:srgbClr>
            </a:solidFill>
            <a:ln w="12700" cap="flat">
              <a:noFill/>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sp>
          <p:nvSpPr>
            <p:cNvPr id="42" name="Shape 1034">
              <a:extLst>
                <a:ext uri="{FF2B5EF4-FFF2-40B4-BE49-F238E27FC236}">
                  <a16:creationId xmlns:a16="http://schemas.microsoft.com/office/drawing/2014/main" id="{FEFA1687-52FD-484D-ADBF-BBFE30FBCA98}"/>
                </a:ext>
              </a:extLst>
            </p:cNvPr>
            <p:cNvSpPr/>
            <p:nvPr/>
          </p:nvSpPr>
          <p:spPr>
            <a:xfrm>
              <a:off x="28542" y="6660520"/>
              <a:ext cx="3276914" cy="6632280"/>
            </a:xfrm>
            <a:prstGeom prst="line">
              <a:avLst/>
            </a:prstGeom>
            <a:noFill/>
            <a:ln w="114300" cap="flat">
              <a:solidFill>
                <a:srgbClr val="C82506">
                  <a:hueOff val="-444211"/>
                  <a:satOff val="-14915"/>
                  <a:lumOff val="22857"/>
                </a:srgbClr>
              </a:solidFill>
              <a:prstDash val="solid"/>
              <a:miter lim="400000"/>
              <a:tailEnd type="triangle" w="med" len="med"/>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ysClr val="windowText" lastClr="000000"/>
                </a:solidFill>
                <a:effectLst/>
                <a:uLnTx/>
                <a:uFillTx/>
                <a:latin typeface="Helvetica Light"/>
              </a:endParaRPr>
            </a:p>
          </p:txBody>
        </p:sp>
        <p:pic>
          <p:nvPicPr>
            <p:cNvPr id="43" name="pasted-image.pdf">
              <a:extLst>
                <a:ext uri="{FF2B5EF4-FFF2-40B4-BE49-F238E27FC236}">
                  <a16:creationId xmlns:a16="http://schemas.microsoft.com/office/drawing/2014/main" id="{324B687C-FF1B-A64B-86EF-B71C06829547}"/>
                </a:ext>
              </a:extLst>
            </p:cNvPr>
            <p:cNvPicPr>
              <a:picLocks noChangeAspect="1"/>
            </p:cNvPicPr>
            <p:nvPr/>
          </p:nvPicPr>
          <p:blipFill>
            <a:blip r:embed="rId4"/>
            <a:stretch>
              <a:fillRect/>
            </a:stretch>
          </p:blipFill>
          <p:spPr>
            <a:xfrm>
              <a:off x="1778837" y="1047633"/>
              <a:ext cx="553642" cy="750095"/>
            </a:xfrm>
            <a:prstGeom prst="rect">
              <a:avLst/>
            </a:prstGeom>
            <a:ln w="12700" cap="flat">
              <a:noFill/>
              <a:miter lim="400000"/>
            </a:ln>
            <a:effectLst/>
          </p:spPr>
        </p:pic>
        <p:pic>
          <p:nvPicPr>
            <p:cNvPr id="44" name="pasted-image.pdf">
              <a:extLst>
                <a:ext uri="{FF2B5EF4-FFF2-40B4-BE49-F238E27FC236}">
                  <a16:creationId xmlns:a16="http://schemas.microsoft.com/office/drawing/2014/main" id="{00BA3728-EBD3-584E-8FB8-311DB2690CEA}"/>
                </a:ext>
              </a:extLst>
            </p:cNvPr>
            <p:cNvPicPr>
              <a:picLocks noChangeAspect="1"/>
            </p:cNvPicPr>
            <p:nvPr/>
          </p:nvPicPr>
          <p:blipFill>
            <a:blip r:embed="rId5"/>
            <a:stretch>
              <a:fillRect/>
            </a:stretch>
          </p:blipFill>
          <p:spPr>
            <a:xfrm>
              <a:off x="5054334" y="5685459"/>
              <a:ext cx="553641" cy="750095"/>
            </a:xfrm>
            <a:prstGeom prst="rect">
              <a:avLst/>
            </a:prstGeom>
            <a:ln w="12700" cap="flat">
              <a:noFill/>
              <a:miter lim="400000"/>
            </a:ln>
            <a:effectLst/>
          </p:spPr>
        </p:pic>
        <p:pic>
          <p:nvPicPr>
            <p:cNvPr id="45" name="pasted-image.pdf">
              <a:extLst>
                <a:ext uri="{FF2B5EF4-FFF2-40B4-BE49-F238E27FC236}">
                  <a16:creationId xmlns:a16="http://schemas.microsoft.com/office/drawing/2014/main" id="{1F31974B-C68D-D14F-B189-6A397050A429}"/>
                </a:ext>
              </a:extLst>
            </p:cNvPr>
            <p:cNvPicPr>
              <a:picLocks noChangeAspect="1"/>
            </p:cNvPicPr>
            <p:nvPr/>
          </p:nvPicPr>
          <p:blipFill>
            <a:blip r:embed="rId6"/>
            <a:stretch>
              <a:fillRect/>
            </a:stretch>
          </p:blipFill>
          <p:spPr>
            <a:xfrm>
              <a:off x="685746" y="9931817"/>
              <a:ext cx="553642" cy="732235"/>
            </a:xfrm>
            <a:prstGeom prst="rect">
              <a:avLst/>
            </a:prstGeom>
            <a:ln w="12700" cap="flat">
              <a:noFill/>
              <a:miter lim="400000"/>
            </a:ln>
            <a:effectLst/>
          </p:spPr>
        </p:pic>
        <p:pic>
          <p:nvPicPr>
            <p:cNvPr id="46" name="pasted-image.pdf">
              <a:extLst>
                <a:ext uri="{FF2B5EF4-FFF2-40B4-BE49-F238E27FC236}">
                  <a16:creationId xmlns:a16="http://schemas.microsoft.com/office/drawing/2014/main" id="{EA47D726-84BD-484D-91BC-4B73130D0F50}"/>
                </a:ext>
              </a:extLst>
            </p:cNvPr>
            <p:cNvPicPr>
              <a:picLocks noChangeAspect="1"/>
            </p:cNvPicPr>
            <p:nvPr/>
          </p:nvPicPr>
          <p:blipFill>
            <a:blip r:embed="rId7"/>
            <a:stretch>
              <a:fillRect/>
            </a:stretch>
          </p:blipFill>
          <p:spPr>
            <a:xfrm>
              <a:off x="5263712" y="6958873"/>
              <a:ext cx="535782" cy="732236"/>
            </a:xfrm>
            <a:prstGeom prst="rect">
              <a:avLst/>
            </a:prstGeom>
            <a:ln w="12700" cap="flat">
              <a:noFill/>
              <a:miter lim="400000"/>
            </a:ln>
            <a:effectLst/>
          </p:spPr>
        </p:pic>
      </p:grpSp>
      <p:grpSp>
        <p:nvGrpSpPr>
          <p:cNvPr id="47" name="Group 1046">
            <a:extLst>
              <a:ext uri="{FF2B5EF4-FFF2-40B4-BE49-F238E27FC236}">
                <a16:creationId xmlns:a16="http://schemas.microsoft.com/office/drawing/2014/main" id="{60C887BB-787D-0F40-A182-FC90963E7672}"/>
              </a:ext>
            </a:extLst>
          </p:cNvPr>
          <p:cNvGrpSpPr/>
          <p:nvPr/>
        </p:nvGrpSpPr>
        <p:grpSpPr>
          <a:xfrm>
            <a:off x="1122965" y="353708"/>
            <a:ext cx="2708585" cy="6150584"/>
            <a:chOff x="0" y="0"/>
            <a:chExt cx="5418579" cy="12304370"/>
          </a:xfrm>
        </p:grpSpPr>
        <p:pic>
          <p:nvPicPr>
            <p:cNvPr id="48" name="TM.png">
              <a:extLst>
                <a:ext uri="{FF2B5EF4-FFF2-40B4-BE49-F238E27FC236}">
                  <a16:creationId xmlns:a16="http://schemas.microsoft.com/office/drawing/2014/main" id="{70197A4D-3004-9C4D-BD94-EF4E0BF57773}"/>
                </a:ext>
              </a:extLst>
            </p:cNvPr>
            <p:cNvPicPr>
              <a:picLocks noChangeAspect="1"/>
            </p:cNvPicPr>
            <p:nvPr/>
          </p:nvPicPr>
          <p:blipFill>
            <a:blip r:embed="rId8"/>
            <a:srcRect r="65430"/>
            <a:stretch>
              <a:fillRect/>
            </a:stretch>
          </p:blipFill>
          <p:spPr>
            <a:xfrm>
              <a:off x="0" y="0"/>
              <a:ext cx="5418580" cy="12304371"/>
            </a:xfrm>
            <a:prstGeom prst="rect">
              <a:avLst/>
            </a:prstGeom>
            <a:ln w="12700" cap="flat">
              <a:noFill/>
              <a:miter lim="400000"/>
            </a:ln>
            <a:effectLst/>
          </p:spPr>
        </p:pic>
        <p:sp>
          <p:nvSpPr>
            <p:cNvPr id="49" name="Shape 1045">
              <a:extLst>
                <a:ext uri="{FF2B5EF4-FFF2-40B4-BE49-F238E27FC236}">
                  <a16:creationId xmlns:a16="http://schemas.microsoft.com/office/drawing/2014/main" id="{09B28EFE-7B32-E84A-9183-73706EA2F679}"/>
                </a:ext>
              </a:extLst>
            </p:cNvPr>
            <p:cNvSpPr/>
            <p:nvPr/>
          </p:nvSpPr>
          <p:spPr>
            <a:xfrm rot="10800000">
              <a:off x="2651791" y="7308567"/>
              <a:ext cx="438817" cy="4388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C82506">
                <a:hueOff val="-444211"/>
                <a:satOff val="-14915"/>
                <a:lumOff val="22857"/>
              </a:srgbClr>
            </a:solidFill>
            <a:ln w="25400" cap="flat">
              <a:solidFill>
                <a:srgbClr val="000000"/>
              </a:solidFill>
              <a:prstDash val="solid"/>
              <a:miter lim="400000"/>
            </a:ln>
            <a:effectLst/>
          </p:spPr>
          <p:txBody>
            <a:bodyPr wrap="square" lIns="35709" tIns="35709" rIns="35709" bIns="3570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Helvetica Light"/>
              </a:endParaRPr>
            </a:p>
          </p:txBody>
        </p:sp>
      </p:grpSp>
    </p:spTree>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10401</TotalTime>
  <Words>4256</Words>
  <Application>Microsoft Macintosh PowerPoint</Application>
  <PresentationFormat>Custom</PresentationFormat>
  <Paragraphs>491</Paragraphs>
  <Slides>74</Slides>
  <Notes>70</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74</vt:i4>
      </vt:variant>
    </vt:vector>
  </HeadingPairs>
  <TitlesOfParts>
    <vt:vector size="87" baseType="lpstr">
      <vt:lpstr>Arial</vt:lpstr>
      <vt:lpstr>Calibri</vt:lpstr>
      <vt:lpstr>Calibri Light</vt:lpstr>
      <vt:lpstr>Century Gothic</vt:lpstr>
      <vt:lpstr>Helvetica</vt:lpstr>
      <vt:lpstr>Helvetica Light</vt:lpstr>
      <vt:lpstr>Helvetica Neue</vt:lpstr>
      <vt:lpstr>Helvetica Neue Light</vt:lpstr>
      <vt:lpstr>White</vt:lpstr>
      <vt:lpstr>Office Theme</vt:lpstr>
      <vt:lpstr>3_Office Theme</vt:lpstr>
      <vt:lpstr>2_Office Theme</vt:lpstr>
      <vt:lpstr>1_Office Theme</vt:lpstr>
      <vt:lpstr>Virtual Humans – Winter 23/24</vt:lpstr>
      <vt:lpstr>Agenda</vt:lpstr>
      <vt:lpstr>Two deformation models</vt:lpstr>
      <vt:lpstr>Two deformation models</vt:lpstr>
      <vt:lpstr>Modelling with local triangle deformations:  SCAPE and BlendSCAPE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Modeling deformations</vt:lpstr>
      <vt:lpstr>SCAPE. Angelov et al. 2005 BlendSCAPE, Hirshberg 2012</vt:lpstr>
      <vt:lpstr>SCAPE and BlendSCAPE</vt:lpstr>
      <vt:lpstr>SCAPE and BlendSCAPE</vt:lpstr>
      <vt:lpstr>SCAPE and BlendSCAPE</vt:lpstr>
      <vt:lpstr>PowerPoint Presentation</vt:lpstr>
      <vt:lpstr>Two deformation models</vt:lpstr>
      <vt:lpstr>SMPL vs SCAPE</vt:lpstr>
      <vt:lpstr>How do we train a body model ? </vt:lpstr>
      <vt:lpstr>Scans</vt:lpstr>
      <vt:lpstr>Training</vt:lpstr>
      <vt:lpstr>Training</vt:lpstr>
      <vt:lpstr>Training</vt:lpstr>
      <vt:lpstr>Training</vt:lpstr>
      <vt:lpstr>Training</vt:lpstr>
      <vt:lpstr>Training</vt:lpstr>
      <vt:lpstr>Training</vt:lpstr>
      <vt:lpstr>PowerPoint Presentation</vt:lpstr>
      <vt:lpstr>PowerPoint Presentation</vt:lpstr>
      <vt:lpstr>PowerPoint Presentation</vt:lpstr>
      <vt:lpstr>PowerPoint Presentation</vt:lpstr>
      <vt:lpstr>PowerPoint Presentation</vt:lpstr>
      <vt:lpstr>Refresher on ICP</vt:lpstr>
      <vt:lpstr>Refresher on ICP</vt:lpstr>
      <vt:lpstr>What should f() be?</vt:lpstr>
      <vt:lpstr>PowerPoint Presentation</vt:lpstr>
      <vt:lpstr>PowerPoint Presentation</vt:lpstr>
      <vt:lpstr>PowerPoint Presentation</vt:lpstr>
      <vt:lpstr>Objective</vt:lpstr>
      <vt:lpstr>Objective</vt:lpstr>
      <vt:lpstr>Objective</vt:lpstr>
      <vt:lpstr>Objective</vt:lpstr>
      <vt:lpstr>Objective</vt:lpstr>
      <vt:lpstr>Objective</vt:lpstr>
      <vt:lpstr>Scan-to-mesh distance</vt:lpstr>
      <vt:lpstr>Scan-to-mesh distance</vt:lpstr>
      <vt:lpstr>Scan-to-mesh distance</vt:lpstr>
      <vt:lpstr>Scan-to-mesh distance</vt:lpstr>
      <vt:lpstr>Scan-to-mesh distance</vt:lpstr>
      <vt:lpstr>Scan-to-mesh distance</vt:lpstr>
      <vt:lpstr>A much better objective: Point-to-surface distance</vt:lpstr>
      <vt:lpstr>Closest points: avoid local minima</vt:lpstr>
      <vt:lpstr>Closest points: avoid local minima</vt:lpstr>
      <vt:lpstr>Coupling</vt:lpstr>
      <vt:lpstr>Coupling</vt:lpstr>
      <vt:lpstr>Coupling</vt:lpstr>
      <vt:lpstr>Priors</vt:lpstr>
      <vt:lpstr>PowerPoint Presentation</vt:lpstr>
      <vt:lpstr>Given Registrations I can train a Model</vt:lpstr>
      <vt:lpstr>Given a Model I can obtain registrations</vt:lpstr>
      <vt:lpstr>But, how can I solve both problems at once?</vt:lpstr>
      <vt:lpstr>Joint registration and model learning</vt:lpstr>
      <vt:lpstr>PowerPoint Presentation</vt:lpstr>
      <vt:lpstr>PowerPoint Presentation</vt:lpstr>
      <vt:lpstr>Summary</vt:lpstr>
      <vt:lpstr>Summary</vt:lpstr>
      <vt:lpstr>Summary</vt:lpstr>
      <vt:lpstr>Summary</vt:lpstr>
      <vt:lpstr>Slide Credits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Modeling Human Bodies        Body building basics,                       Registration &amp; Co-registration</dc:title>
  <cp:lastModifiedBy>Ilia Petrov</cp:lastModifiedBy>
  <cp:revision>64</cp:revision>
  <dcterms:modified xsi:type="dcterms:W3CDTF">2023-09-22T17:28:18Z</dcterms:modified>
</cp:coreProperties>
</file>