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4"/>
  </p:notes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8BEF1-F8F5-43BF-8FFF-D4D919703FD9}" v="578" dt="2026-04-13T13:41:44.856"/>
    <p1510:client id="{41F7B0B6-99F1-4DC3-8C1E-F6620EF1698C}" v="25" dt="2026-04-13T13:58:49.353"/>
    <p1510:client id="{62DD2BB9-5AFB-4AC5-B941-E8B30C2D27B5}" v="18" dt="2026-04-13T14:02:52.757"/>
    <p1510:client id="{8D1971B1-B9CB-41D6-8617-2A2A73A3E2C7}" v="110" dt="2026-04-13T14:06:32.737"/>
    <p1510:client id="{9C1F2311-7316-40BB-B212-6C590A261827}" v="252" dt="2026-04-13T13:50:38.010"/>
    <p1510:client id="{F7E5CC2A-C8BB-41BF-B73A-D5BF9418FC60}" v="5" dt="2026-04-13T13:52:09.404"/>
  </p1510:revLst>
</p1510:revInfo>
</file>

<file path=ppt/tableStyles.xml><?xml version="1.0" encoding="utf-8"?>
<a:tblStyleLst xmlns:a="http://schemas.openxmlformats.org/drawingml/2006/main" def="{7A08603B-1F00-4341-8787-2CC47DD91838}">
  <a:tblStyle styleId="{7A08603B-1F00-4341-8787-2CC47DD918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8"/>
  </p:normalViewPr>
  <p:slideViewPr>
    <p:cSldViewPr snapToGrid="0">
      <p:cViewPr varScale="1">
        <p:scale>
          <a:sx n="181" d="100"/>
          <a:sy n="181" d="100"/>
        </p:scale>
        <p:origin x="184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 Yannan" userId="UEDl2v0Zxn4AiMZBRIvOLH83a93E16cbUpUXVjtTYfo=" providerId="None" clId="Web-{62DD2BB9-5AFB-4AC5-B941-E8B30C2D27B5}"/>
    <pc:docChg chg="modSld">
      <pc:chgData name="He Yannan" userId="UEDl2v0Zxn4AiMZBRIvOLH83a93E16cbUpUXVjtTYfo=" providerId="None" clId="Web-{62DD2BB9-5AFB-4AC5-B941-E8B30C2D27B5}" dt="2026-04-13T14:02:52.757" v="17" actId="1076"/>
      <pc:docMkLst>
        <pc:docMk/>
      </pc:docMkLst>
      <pc:sldChg chg="delSp modSp">
        <pc:chgData name="He Yannan" userId="UEDl2v0Zxn4AiMZBRIvOLH83a93E16cbUpUXVjtTYfo=" providerId="None" clId="Web-{62DD2BB9-5AFB-4AC5-B941-E8B30C2D27B5}" dt="2026-04-13T14:02:52.757" v="17" actId="1076"/>
        <pc:sldMkLst>
          <pc:docMk/>
          <pc:sldMk cId="4288123464" sldId="267"/>
        </pc:sldMkLst>
        <pc:picChg chg="del">
          <ac:chgData name="He Yannan" userId="UEDl2v0Zxn4AiMZBRIvOLH83a93E16cbUpUXVjtTYfo=" providerId="None" clId="Web-{62DD2BB9-5AFB-4AC5-B941-E8B30C2D27B5}" dt="2026-04-13T13:59:49.219" v="2"/>
          <ac:picMkLst>
            <pc:docMk/>
            <pc:sldMk cId="4288123464" sldId="267"/>
            <ac:picMk id="3" creationId="{E8CEF20F-4B68-8E56-B1EA-EDBE6A29E0DC}"/>
          </ac:picMkLst>
        </pc:picChg>
        <pc:picChg chg="mod">
          <ac:chgData name="He Yannan" userId="UEDl2v0Zxn4AiMZBRIvOLH83a93E16cbUpUXVjtTYfo=" providerId="None" clId="Web-{62DD2BB9-5AFB-4AC5-B941-E8B30C2D27B5}" dt="2026-04-13T14:02:52.757" v="17" actId="1076"/>
          <ac:picMkLst>
            <pc:docMk/>
            <pc:sldMk cId="4288123464" sldId="267"/>
            <ac:picMk id="4" creationId="{B132B726-80BD-BE14-FFB6-620DF1C35E7F}"/>
          </ac:picMkLst>
        </pc:picChg>
      </pc:sldChg>
    </pc:docChg>
  </pc:docChgLst>
  <pc:docChgLst>
    <pc:chgData name="Niklas Berndt" userId="rg4AfsZfotE5oOIiMp1YkgsbSEABAXJ5vB1XusYsPJI=" providerId="None" clId="Web-{0E28BEF1-F8F5-43BF-8FFF-D4D919703FD9}"/>
    <pc:docChg chg="delSld modSld">
      <pc:chgData name="Niklas Berndt" userId="rg4AfsZfotE5oOIiMp1YkgsbSEABAXJ5vB1XusYsPJI=" providerId="None" clId="Web-{0E28BEF1-F8F5-43BF-8FFF-D4D919703FD9}" dt="2026-04-13T13:41:44.387" v="433" actId="20577"/>
      <pc:docMkLst>
        <pc:docMk/>
      </pc:docMkLst>
      <pc:sldChg chg="delSp modSp">
        <pc:chgData name="Niklas Berndt" userId="rg4AfsZfotE5oOIiMp1YkgsbSEABAXJ5vB1XusYsPJI=" providerId="None" clId="Web-{0E28BEF1-F8F5-43BF-8FFF-D4D919703FD9}" dt="2026-04-13T13:40:29.278" v="414"/>
        <pc:sldMkLst>
          <pc:docMk/>
          <pc:sldMk cId="0" sldId="257"/>
        </pc:sldMkLst>
        <pc:spChg chg="mod">
          <ac:chgData name="Niklas Berndt" userId="rg4AfsZfotE5oOIiMp1YkgsbSEABAXJ5vB1XusYsPJI=" providerId="None" clId="Web-{0E28BEF1-F8F5-43BF-8FFF-D4D919703FD9}" dt="2026-04-13T13:40:23.903" v="403" actId="20577"/>
          <ac:spMkLst>
            <pc:docMk/>
            <pc:sldMk cId="0" sldId="257"/>
            <ac:spMk id="3" creationId="{197E0538-0609-7C0A-D259-4E4A8E520D71}"/>
          </ac:spMkLst>
        </pc:spChg>
        <pc:spChg chg="mod">
          <ac:chgData name="Niklas Berndt" userId="rg4AfsZfotE5oOIiMp1YkgsbSEABAXJ5vB1XusYsPJI=" providerId="None" clId="Web-{0E28BEF1-F8F5-43BF-8FFF-D4D919703FD9}" dt="2026-04-13T13:39:24.903" v="364" actId="20577"/>
          <ac:spMkLst>
            <pc:docMk/>
            <pc:sldMk cId="0" sldId="257"/>
            <ac:spMk id="140" creationId="{00000000-0000-0000-0000-000000000000}"/>
          </ac:spMkLst>
        </pc:spChg>
        <pc:spChg chg="mod">
          <ac:chgData name="Niklas Berndt" userId="rg4AfsZfotE5oOIiMp1YkgsbSEABAXJ5vB1XusYsPJI=" providerId="None" clId="Web-{0E28BEF1-F8F5-43BF-8FFF-D4D919703FD9}" dt="2026-04-13T13:39:52.559" v="368" actId="20577"/>
          <ac:spMkLst>
            <pc:docMk/>
            <pc:sldMk cId="0" sldId="257"/>
            <ac:spMk id="141" creationId="{00000000-0000-0000-0000-000000000000}"/>
          </ac:spMkLst>
        </pc:spChg>
        <pc:spChg chg="mod">
          <ac:chgData name="Niklas Berndt" userId="rg4AfsZfotE5oOIiMp1YkgsbSEABAXJ5vB1XusYsPJI=" providerId="None" clId="Web-{0E28BEF1-F8F5-43BF-8FFF-D4D919703FD9}" dt="2026-04-13T13:40:28.028" v="412" actId="20577"/>
          <ac:spMkLst>
            <pc:docMk/>
            <pc:sldMk cId="0" sldId="257"/>
            <ac:spMk id="142" creationId="{00000000-0000-0000-0000-000000000000}"/>
          </ac:spMkLst>
        </pc:spChg>
        <pc:picChg chg="del">
          <ac:chgData name="Niklas Berndt" userId="rg4AfsZfotE5oOIiMp1YkgsbSEABAXJ5vB1XusYsPJI=" providerId="None" clId="Web-{0E28BEF1-F8F5-43BF-8FFF-D4D919703FD9}" dt="2026-04-13T13:40:29.278" v="414"/>
          <ac:picMkLst>
            <pc:docMk/>
            <pc:sldMk cId="0" sldId="257"/>
            <ac:picMk id="7" creationId="{91E40451-D54D-C8D5-830D-C712E8A6942A}"/>
          </ac:picMkLst>
        </pc:picChg>
        <pc:picChg chg="del">
          <ac:chgData name="Niklas Berndt" userId="rg4AfsZfotE5oOIiMp1YkgsbSEABAXJ5vB1XusYsPJI=" providerId="None" clId="Web-{0E28BEF1-F8F5-43BF-8FFF-D4D919703FD9}" dt="2026-04-13T13:40:28.747" v="413"/>
          <ac:picMkLst>
            <pc:docMk/>
            <pc:sldMk cId="0" sldId="257"/>
            <ac:picMk id="145" creationId="{00000000-0000-0000-0000-000000000000}"/>
          </ac:picMkLst>
        </pc:picChg>
      </pc:sldChg>
      <pc:sldChg chg="modSp">
        <pc:chgData name="Niklas Berndt" userId="rg4AfsZfotE5oOIiMp1YkgsbSEABAXJ5vB1XusYsPJI=" providerId="None" clId="Web-{0E28BEF1-F8F5-43BF-8FFF-D4D919703FD9}" dt="2026-04-13T13:28:50.812" v="123" actId="20577"/>
        <pc:sldMkLst>
          <pc:docMk/>
          <pc:sldMk cId="0" sldId="258"/>
        </pc:sldMkLst>
        <pc:spChg chg="mod">
          <ac:chgData name="Niklas Berndt" userId="rg4AfsZfotE5oOIiMp1YkgsbSEABAXJ5vB1XusYsPJI=" providerId="None" clId="Web-{0E28BEF1-F8F5-43BF-8FFF-D4D919703FD9}" dt="2026-04-13T13:27:52.141" v="113" actId="20577"/>
          <ac:spMkLst>
            <pc:docMk/>
            <pc:sldMk cId="0" sldId="258"/>
            <ac:spMk id="152" creationId="{00000000-0000-0000-0000-000000000000}"/>
          </ac:spMkLst>
        </pc:spChg>
        <pc:spChg chg="mod">
          <ac:chgData name="Niklas Berndt" userId="rg4AfsZfotE5oOIiMp1YkgsbSEABAXJ5vB1XusYsPJI=" providerId="None" clId="Web-{0E28BEF1-F8F5-43BF-8FFF-D4D919703FD9}" dt="2026-04-13T13:28:50.812" v="123" actId="20577"/>
          <ac:spMkLst>
            <pc:docMk/>
            <pc:sldMk cId="0" sldId="258"/>
            <ac:spMk id="153" creationId="{00000000-0000-0000-0000-000000000000}"/>
          </ac:spMkLst>
        </pc:spChg>
      </pc:sldChg>
      <pc:sldChg chg="modSp">
        <pc:chgData name="Niklas Berndt" userId="rg4AfsZfotE5oOIiMp1YkgsbSEABAXJ5vB1XusYsPJI=" providerId="None" clId="Web-{0E28BEF1-F8F5-43BF-8FFF-D4D919703FD9}" dt="2026-04-13T13:27:34.313" v="111" actId="20577"/>
        <pc:sldMkLst>
          <pc:docMk/>
          <pc:sldMk cId="0" sldId="260"/>
        </pc:sldMkLst>
        <pc:spChg chg="mod">
          <ac:chgData name="Niklas Berndt" userId="rg4AfsZfotE5oOIiMp1YkgsbSEABAXJ5vB1XusYsPJI=" providerId="None" clId="Web-{0E28BEF1-F8F5-43BF-8FFF-D4D919703FD9}" dt="2026-04-13T13:27:34.313" v="111" actId="20577"/>
          <ac:spMkLst>
            <pc:docMk/>
            <pc:sldMk cId="0" sldId="260"/>
            <ac:spMk id="165" creationId="{00000000-0000-0000-0000-000000000000}"/>
          </ac:spMkLst>
        </pc:spChg>
      </pc:sldChg>
      <pc:sldChg chg="modSp">
        <pc:chgData name="Niklas Berndt" userId="rg4AfsZfotE5oOIiMp1YkgsbSEABAXJ5vB1XusYsPJI=" providerId="None" clId="Web-{0E28BEF1-F8F5-43BF-8FFF-D4D919703FD9}" dt="2026-04-13T13:41:44.387" v="433" actId="20577"/>
        <pc:sldMkLst>
          <pc:docMk/>
          <pc:sldMk cId="0" sldId="261"/>
        </pc:sldMkLst>
        <pc:spChg chg="mod">
          <ac:chgData name="Niklas Berndt" userId="rg4AfsZfotE5oOIiMp1YkgsbSEABAXJ5vB1XusYsPJI=" providerId="None" clId="Web-{0E28BEF1-F8F5-43BF-8FFF-D4D919703FD9}" dt="2026-04-13T13:41:44.387" v="433" actId="20577"/>
          <ac:spMkLst>
            <pc:docMk/>
            <pc:sldMk cId="0" sldId="261"/>
            <ac:spMk id="171" creationId="{00000000-0000-0000-0000-000000000000}"/>
          </ac:spMkLst>
        </pc:spChg>
      </pc:sldChg>
      <pc:sldChg chg="modSp">
        <pc:chgData name="Niklas Berndt" userId="rg4AfsZfotE5oOIiMp1YkgsbSEABAXJ5vB1XusYsPJI=" providerId="None" clId="Web-{0E28BEF1-F8F5-43BF-8FFF-D4D919703FD9}" dt="2026-04-13T13:38:27.341" v="358"/>
        <pc:sldMkLst>
          <pc:docMk/>
          <pc:sldMk cId="0" sldId="263"/>
        </pc:sldMkLst>
        <pc:spChg chg="mod">
          <ac:chgData name="Niklas Berndt" userId="rg4AfsZfotE5oOIiMp1YkgsbSEABAXJ5vB1XusYsPJI=" providerId="None" clId="Web-{0E28BEF1-F8F5-43BF-8FFF-D4D919703FD9}" dt="2026-04-13T13:37:22.795" v="330" actId="20577"/>
          <ac:spMkLst>
            <pc:docMk/>
            <pc:sldMk cId="0" sldId="263"/>
            <ac:spMk id="182" creationId="{00000000-0000-0000-0000-000000000000}"/>
          </ac:spMkLst>
        </pc:spChg>
        <pc:spChg chg="mod">
          <ac:chgData name="Niklas Berndt" userId="rg4AfsZfotE5oOIiMp1YkgsbSEABAXJ5vB1XusYsPJI=" providerId="None" clId="Web-{0E28BEF1-F8F5-43BF-8FFF-D4D919703FD9}" dt="2026-04-13T13:37:43.092" v="333" actId="20577"/>
          <ac:spMkLst>
            <pc:docMk/>
            <pc:sldMk cId="0" sldId="263"/>
            <ac:spMk id="183" creationId="{00000000-0000-0000-0000-000000000000}"/>
          </ac:spMkLst>
        </pc:spChg>
        <pc:graphicFrameChg chg="mod modGraphic">
          <ac:chgData name="Niklas Berndt" userId="rg4AfsZfotE5oOIiMp1YkgsbSEABAXJ5vB1XusYsPJI=" providerId="None" clId="Web-{0E28BEF1-F8F5-43BF-8FFF-D4D919703FD9}" dt="2026-04-13T13:38:27.341" v="358"/>
          <ac:graphicFrameMkLst>
            <pc:docMk/>
            <pc:sldMk cId="0" sldId="263"/>
            <ac:graphicFrameMk id="184" creationId="{00000000-0000-0000-0000-000000000000}"/>
          </ac:graphicFrameMkLst>
        </pc:graphicFrameChg>
      </pc:sldChg>
      <pc:sldChg chg="delSp modSp">
        <pc:chgData name="Niklas Berndt" userId="rg4AfsZfotE5oOIiMp1YkgsbSEABAXJ5vB1XusYsPJI=" providerId="None" clId="Web-{0E28BEF1-F8F5-43BF-8FFF-D4D919703FD9}" dt="2026-04-13T13:22:35.251" v="54" actId="20577"/>
        <pc:sldMkLst>
          <pc:docMk/>
          <pc:sldMk cId="3869297501" sldId="265"/>
        </pc:sldMkLst>
        <pc:spChg chg="mod">
          <ac:chgData name="Niklas Berndt" userId="rg4AfsZfotE5oOIiMp1YkgsbSEABAXJ5vB1XusYsPJI=" providerId="None" clId="Web-{0E28BEF1-F8F5-43BF-8FFF-D4D919703FD9}" dt="2026-04-13T13:22:35.251" v="54" actId="20577"/>
          <ac:spMkLst>
            <pc:docMk/>
            <pc:sldMk cId="3869297501" sldId="265"/>
            <ac:spMk id="11" creationId="{FB7DAB7C-46FC-47C5-B340-259217C59AD7}"/>
          </ac:spMkLst>
        </pc:spChg>
        <pc:picChg chg="del">
          <ac:chgData name="Niklas Berndt" userId="rg4AfsZfotE5oOIiMp1YkgsbSEABAXJ5vB1XusYsPJI=" providerId="None" clId="Web-{0E28BEF1-F8F5-43BF-8FFF-D4D919703FD9}" dt="2026-04-13T13:22:11.876" v="23"/>
          <ac:picMkLst>
            <pc:docMk/>
            <pc:sldMk cId="3869297501" sldId="265"/>
            <ac:picMk id="2" creationId="{5861D53D-447B-92A6-1B66-640E8295D09B}"/>
          </ac:picMkLst>
        </pc:picChg>
      </pc:sldChg>
      <pc:sldChg chg="del">
        <pc:chgData name="Niklas Berndt" userId="rg4AfsZfotE5oOIiMp1YkgsbSEABAXJ5vB1XusYsPJI=" providerId="None" clId="Web-{0E28BEF1-F8F5-43BF-8FFF-D4D919703FD9}" dt="2026-04-13T13:40:33.825" v="415"/>
        <pc:sldMkLst>
          <pc:docMk/>
          <pc:sldMk cId="3994913211" sldId="268"/>
        </pc:sldMkLst>
      </pc:sldChg>
      <pc:sldChg chg="del">
        <pc:chgData name="Niklas Berndt" userId="rg4AfsZfotE5oOIiMp1YkgsbSEABAXJ5vB1XusYsPJI=" providerId="None" clId="Web-{0E28BEF1-F8F5-43BF-8FFF-D4D919703FD9}" dt="2026-04-13T13:40:34.637" v="416"/>
        <pc:sldMkLst>
          <pc:docMk/>
          <pc:sldMk cId="2130717094" sldId="269"/>
        </pc:sldMkLst>
      </pc:sldChg>
    </pc:docChg>
  </pc:docChgLst>
  <pc:docChgLst>
    <pc:chgData name="Pradyumna YM" userId="lb/VLbm3g2li4TNcyAH8a1Oux3SJqVMM6ETFu5rP8TU=" providerId="None" clId="Web-{9C1F2311-7316-40BB-B212-6C590A261827}"/>
    <pc:docChg chg="addSld delSld modSld">
      <pc:chgData name="Pradyumna YM" userId="lb/VLbm3g2li4TNcyAH8a1Oux3SJqVMM6ETFu5rP8TU=" providerId="None" clId="Web-{9C1F2311-7316-40BB-B212-6C590A261827}" dt="2026-04-13T13:50:38.010" v="144" actId="1076"/>
      <pc:docMkLst>
        <pc:docMk/>
      </pc:docMkLst>
      <pc:sldChg chg="modSp">
        <pc:chgData name="Pradyumna YM" userId="lb/VLbm3g2li4TNcyAH8a1Oux3SJqVMM6ETFu5rP8TU=" providerId="None" clId="Web-{9C1F2311-7316-40BB-B212-6C590A261827}" dt="2026-04-13T13:45:47.915" v="0" actId="20577"/>
        <pc:sldMkLst>
          <pc:docMk/>
          <pc:sldMk cId="0" sldId="256"/>
        </pc:sldMkLst>
        <pc:spChg chg="mod">
          <ac:chgData name="Pradyumna YM" userId="lb/VLbm3g2li4TNcyAH8a1Oux3SJqVMM6ETFu5rP8TU=" providerId="None" clId="Web-{9C1F2311-7316-40BB-B212-6C590A261827}" dt="2026-04-13T13:45:47.915" v="0" actId="20577"/>
          <ac:spMkLst>
            <pc:docMk/>
            <pc:sldMk cId="0" sldId="256"/>
            <ac:spMk id="130" creationId="{00000000-0000-0000-0000-000000000000}"/>
          </ac:spMkLst>
        </pc:spChg>
      </pc:sldChg>
      <pc:sldChg chg="modSp">
        <pc:chgData name="Pradyumna YM" userId="lb/VLbm3g2li4TNcyAH8a1Oux3SJqVMM6ETFu5rP8TU=" providerId="None" clId="Web-{9C1F2311-7316-40BB-B212-6C590A261827}" dt="2026-04-13T13:47:32.665" v="43" actId="20577"/>
        <pc:sldMkLst>
          <pc:docMk/>
          <pc:sldMk cId="3869297501" sldId="265"/>
        </pc:sldMkLst>
        <pc:spChg chg="mod">
          <ac:chgData name="Pradyumna YM" userId="lb/VLbm3g2li4TNcyAH8a1Oux3SJqVMM6ETFu5rP8TU=" providerId="None" clId="Web-{9C1F2311-7316-40BB-B212-6C590A261827}" dt="2026-04-13T13:47:32.665" v="43" actId="20577"/>
          <ac:spMkLst>
            <pc:docMk/>
            <pc:sldMk cId="3869297501" sldId="265"/>
            <ac:spMk id="7" creationId="{234FF9C6-2A61-63D9-C3B0-B430A2F30AFA}"/>
          </ac:spMkLst>
        </pc:spChg>
      </pc:sldChg>
      <pc:sldChg chg="addSp delSp modSp add replId">
        <pc:chgData name="Pradyumna YM" userId="lb/VLbm3g2li4TNcyAH8a1Oux3SJqVMM6ETFu5rP8TU=" providerId="None" clId="Web-{9C1F2311-7316-40BB-B212-6C590A261827}" dt="2026-04-13T13:50:38.010" v="144" actId="1076"/>
        <pc:sldMkLst>
          <pc:docMk/>
          <pc:sldMk cId="1719354260" sldId="266"/>
        </pc:sldMkLst>
        <pc:spChg chg="mod">
          <ac:chgData name="Pradyumna YM" userId="lb/VLbm3g2li4TNcyAH8a1Oux3SJqVMM6ETFu5rP8TU=" providerId="None" clId="Web-{9C1F2311-7316-40BB-B212-6C590A261827}" dt="2026-04-13T13:48:38.338" v="124" actId="20577"/>
          <ac:spMkLst>
            <pc:docMk/>
            <pc:sldMk cId="1719354260" sldId="266"/>
            <ac:spMk id="7" creationId="{8A386A37-9691-D652-C14E-4D3526D200A4}"/>
          </ac:spMkLst>
        </pc:spChg>
        <pc:spChg chg="mod">
          <ac:chgData name="Pradyumna YM" userId="lb/VLbm3g2li4TNcyAH8a1Oux3SJqVMM6ETFu5rP8TU=" providerId="None" clId="Web-{9C1F2311-7316-40BB-B212-6C590A261827}" dt="2026-04-13T13:48:31.119" v="122" actId="20577"/>
          <ac:spMkLst>
            <pc:docMk/>
            <pc:sldMk cId="1719354260" sldId="266"/>
            <ac:spMk id="11" creationId="{8652EC9C-37D2-B5AF-5C52-53DF264416D0}"/>
          </ac:spMkLst>
        </pc:spChg>
        <pc:picChg chg="add del mod modCrop">
          <ac:chgData name="Pradyumna YM" userId="lb/VLbm3g2li4TNcyAH8a1Oux3SJqVMM6ETFu5rP8TU=" providerId="None" clId="Web-{9C1F2311-7316-40BB-B212-6C590A261827}" dt="2026-04-13T13:49:23.979" v="132"/>
          <ac:picMkLst>
            <pc:docMk/>
            <pc:sldMk cId="1719354260" sldId="266"/>
            <ac:picMk id="2" creationId="{AAB6F5AC-4BE3-2214-3C06-77339CD37E34}"/>
          </ac:picMkLst>
        </pc:picChg>
        <pc:picChg chg="add mod modCrop">
          <ac:chgData name="Pradyumna YM" userId="lb/VLbm3g2li4TNcyAH8a1Oux3SJqVMM6ETFu5rP8TU=" providerId="None" clId="Web-{9C1F2311-7316-40BB-B212-6C590A261827}" dt="2026-04-13T13:50:38.010" v="144" actId="1076"/>
          <ac:picMkLst>
            <pc:docMk/>
            <pc:sldMk cId="1719354260" sldId="266"/>
            <ac:picMk id="3" creationId="{8E288C18-E758-F690-4EF7-5CC53FC14949}"/>
          </ac:picMkLst>
        </pc:picChg>
        <pc:picChg chg="del">
          <ac:chgData name="Pradyumna YM" userId="lb/VLbm3g2li4TNcyAH8a1Oux3SJqVMM6ETFu5rP8TU=" providerId="None" clId="Web-{9C1F2311-7316-40BB-B212-6C590A261827}" dt="2026-04-13T13:50:19.651" v="143"/>
          <ac:picMkLst>
            <pc:docMk/>
            <pc:sldMk cId="1719354260" sldId="266"/>
            <ac:picMk id="146" creationId="{AC9B89D8-19AA-CDBE-A526-ABCEAF9861CD}"/>
          </ac:picMkLst>
        </pc:picChg>
      </pc:sldChg>
      <pc:sldChg chg="modSp add del replId">
        <pc:chgData name="Pradyumna YM" userId="lb/VLbm3g2li4TNcyAH8a1Oux3SJqVMM6ETFu5rP8TU=" providerId="None" clId="Web-{9C1F2311-7316-40BB-B212-6C590A261827}" dt="2026-04-13T13:47:40.150" v="44"/>
        <pc:sldMkLst>
          <pc:docMk/>
          <pc:sldMk cId="2620362929" sldId="266"/>
        </pc:sldMkLst>
        <pc:spChg chg="mod">
          <ac:chgData name="Pradyumna YM" userId="lb/VLbm3g2li4TNcyAH8a1Oux3SJqVMM6ETFu5rP8TU=" providerId="None" clId="Web-{9C1F2311-7316-40BB-B212-6C590A261827}" dt="2026-04-13T13:46:58.900" v="33" actId="20577"/>
          <ac:spMkLst>
            <pc:docMk/>
            <pc:sldMk cId="2620362929" sldId="266"/>
            <ac:spMk id="11" creationId="{E0C3147B-3CD3-5393-7EE5-B885F80A87A0}"/>
          </ac:spMkLst>
        </pc:spChg>
      </pc:sldChg>
    </pc:docChg>
  </pc:docChgLst>
  <pc:docChgLst>
    <pc:chgData name="Pradyumna YM" userId="lb/VLbm3g2li4TNcyAH8a1Oux3SJqVMM6ETFu5rP8TU=" providerId="None" clId="Web-{F7E5CC2A-C8BB-41BF-B73A-D5BF9418FC60}"/>
    <pc:docChg chg="modSld">
      <pc:chgData name="Pradyumna YM" userId="lb/VLbm3g2li4TNcyAH8a1Oux3SJqVMM6ETFu5rP8TU=" providerId="None" clId="Web-{F7E5CC2A-C8BB-41BF-B73A-D5BF9418FC60}" dt="2026-04-13T13:52:09.404" v="4" actId="1076"/>
      <pc:docMkLst>
        <pc:docMk/>
      </pc:docMkLst>
      <pc:sldChg chg="addSp modSp">
        <pc:chgData name="Pradyumna YM" userId="lb/VLbm3g2li4TNcyAH8a1Oux3SJqVMM6ETFu5rP8TU=" providerId="None" clId="Web-{F7E5CC2A-C8BB-41BF-B73A-D5BF9418FC60}" dt="2026-04-13T13:52:09.404" v="4" actId="1076"/>
        <pc:sldMkLst>
          <pc:docMk/>
          <pc:sldMk cId="0" sldId="257"/>
        </pc:sldMkLst>
        <pc:picChg chg="add mod">
          <ac:chgData name="Pradyumna YM" userId="lb/VLbm3g2li4TNcyAH8a1Oux3SJqVMM6ETFu5rP8TU=" providerId="None" clId="Web-{F7E5CC2A-C8BB-41BF-B73A-D5BF9418FC60}" dt="2026-04-13T13:52:09.404" v="4" actId="1076"/>
          <ac:picMkLst>
            <pc:docMk/>
            <pc:sldMk cId="0" sldId="257"/>
            <ac:picMk id="4" creationId="{19F30E04-3850-4E97-0979-7447CD836574}"/>
          </ac:picMkLst>
        </pc:picChg>
      </pc:sldChg>
    </pc:docChg>
  </pc:docChgLst>
  <pc:docChgLst>
    <pc:chgData name="He Yannan" userId="UEDl2v0Zxn4AiMZBRIvOLH83a93E16cbUpUXVjtTYfo=" providerId="None" clId="Web-{41F7B0B6-99F1-4DC3-8C1E-F6620EF1698C}"/>
    <pc:docChg chg="addSld modSld">
      <pc:chgData name="He Yannan" userId="UEDl2v0Zxn4AiMZBRIvOLH83a93E16cbUpUXVjtTYfo=" providerId="None" clId="Web-{41F7B0B6-99F1-4DC3-8C1E-F6620EF1698C}" dt="2026-04-13T13:58:49.353" v="19"/>
      <pc:docMkLst>
        <pc:docMk/>
      </pc:docMkLst>
      <pc:sldChg chg="addSp modSp">
        <pc:chgData name="He Yannan" userId="UEDl2v0Zxn4AiMZBRIvOLH83a93E16cbUpUXVjtTYfo=" providerId="None" clId="Web-{41F7B0B6-99F1-4DC3-8C1E-F6620EF1698C}" dt="2026-04-13T13:55:41.135" v="10" actId="1076"/>
        <pc:sldMkLst>
          <pc:docMk/>
          <pc:sldMk cId="0" sldId="257"/>
        </pc:sldMkLst>
        <pc:picChg chg="add mod">
          <ac:chgData name="He Yannan" userId="UEDl2v0Zxn4AiMZBRIvOLH83a93E16cbUpUXVjtTYfo=" providerId="None" clId="Web-{41F7B0B6-99F1-4DC3-8C1E-F6620EF1698C}" dt="2026-04-13T13:55:41.135" v="10" actId="1076"/>
          <ac:picMkLst>
            <pc:docMk/>
            <pc:sldMk cId="0" sldId="257"/>
            <ac:picMk id="2" creationId="{0C2D3EA7-CCFC-AC8A-2179-3518E7CDF98A}"/>
          </ac:picMkLst>
        </pc:picChg>
      </pc:sldChg>
      <pc:sldChg chg="addSp modSp add replId">
        <pc:chgData name="He Yannan" userId="UEDl2v0Zxn4AiMZBRIvOLH83a93E16cbUpUXVjtTYfo=" providerId="None" clId="Web-{41F7B0B6-99F1-4DC3-8C1E-F6620EF1698C}" dt="2026-04-13T13:58:49.353" v="19"/>
        <pc:sldMkLst>
          <pc:docMk/>
          <pc:sldMk cId="4288123464" sldId="267"/>
        </pc:sldMkLst>
        <pc:spChg chg="mod">
          <ac:chgData name="He Yannan" userId="UEDl2v0Zxn4AiMZBRIvOLH83a93E16cbUpUXVjtTYfo=" providerId="None" clId="Web-{41F7B0B6-99F1-4DC3-8C1E-F6620EF1698C}" dt="2026-04-13T13:58:43.228" v="18" actId="20577"/>
          <ac:spMkLst>
            <pc:docMk/>
            <pc:sldMk cId="4288123464" sldId="267"/>
            <ac:spMk id="7" creationId="{3378DFFF-8536-3318-D26D-937CE303590C}"/>
          </ac:spMkLst>
        </pc:spChg>
        <pc:picChg chg="add">
          <ac:chgData name="He Yannan" userId="UEDl2v0Zxn4AiMZBRIvOLH83a93E16cbUpUXVjtTYfo=" providerId="None" clId="Web-{41F7B0B6-99F1-4DC3-8C1E-F6620EF1698C}" dt="2026-04-13T13:58:49.353" v="19"/>
          <ac:picMkLst>
            <pc:docMk/>
            <pc:sldMk cId="4288123464" sldId="267"/>
            <ac:picMk id="4" creationId="{B132B726-80BD-BE14-FFB6-620DF1C35E7F}"/>
          </ac:picMkLst>
        </pc:picChg>
      </pc:sldChg>
    </pc:docChg>
  </pc:docChgLst>
  <pc:docChgLst>
    <pc:chgData name="He Yannan" userId="UEDl2v0Zxn4AiMZBRIvOLH83a93E16cbUpUXVjtTYfo=" providerId="None" clId="Web-{8D1971B1-B9CB-41D6-8617-2A2A73A3E2C7}"/>
    <pc:docChg chg="modSld">
      <pc:chgData name="He Yannan" userId="UEDl2v0Zxn4AiMZBRIvOLH83a93E16cbUpUXVjtTYfo=" providerId="None" clId="Web-{8D1971B1-B9CB-41D6-8617-2A2A73A3E2C7}" dt="2026-04-13T14:06:32.206" v="55" actId="20577"/>
      <pc:docMkLst>
        <pc:docMk/>
      </pc:docMkLst>
      <pc:sldChg chg="modSp">
        <pc:chgData name="He Yannan" userId="UEDl2v0Zxn4AiMZBRIvOLH83a93E16cbUpUXVjtTYfo=" providerId="None" clId="Web-{8D1971B1-B9CB-41D6-8617-2A2A73A3E2C7}" dt="2026-04-13T14:06:32.206" v="55" actId="20577"/>
        <pc:sldMkLst>
          <pc:docMk/>
          <pc:sldMk cId="4288123464" sldId="267"/>
        </pc:sldMkLst>
        <pc:spChg chg="mod">
          <ac:chgData name="He Yannan" userId="UEDl2v0Zxn4AiMZBRIvOLH83a93E16cbUpUXVjtTYfo=" providerId="None" clId="Web-{8D1971B1-B9CB-41D6-8617-2A2A73A3E2C7}" dt="2026-04-13T14:06:32.206" v="55" actId="20577"/>
          <ac:spMkLst>
            <pc:docMk/>
            <pc:sldMk cId="4288123464" sldId="267"/>
            <ac:spMk id="11" creationId="{FD2D8934-2E97-6180-34F8-F48E03FBD213}"/>
          </ac:spMkLst>
        </pc:spChg>
        <pc:picChg chg="mod">
          <ac:chgData name="He Yannan" userId="UEDl2v0Zxn4AiMZBRIvOLH83a93E16cbUpUXVjtTYfo=" providerId="None" clId="Web-{8D1971B1-B9CB-41D6-8617-2A2A73A3E2C7}" dt="2026-04-13T14:03:07.045" v="0" actId="1076"/>
          <ac:picMkLst>
            <pc:docMk/>
            <pc:sldMk cId="4288123464" sldId="267"/>
            <ac:picMk id="4" creationId="{B132B726-80BD-BE14-FFB6-620DF1C35E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8002785ff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48002785ff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Wellcome to virtual humans lecture!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 this first lecture I want to talk a bit about the organization of the lecture, and how it is going to be evaluated.</a:t>
            </a:r>
            <a:endParaRPr/>
          </a:p>
        </p:txBody>
      </p:sp>
      <p:sp>
        <p:nvSpPr>
          <p:cNvPr id="128" name="Google Shape;128;g348002785ff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8002785ff_2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48002785ff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8002785ff_2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48002785ff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8002785ff_2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48002785ff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002785ff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8002785ff_2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am Gerard Pons-Moll. I am professor in computer science....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MVL6 building second floor.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Teaching assistants PhD studetns in my group</a:t>
            </a:r>
            <a:endParaRPr/>
          </a:p>
        </p:txBody>
      </p:sp>
      <p:sp>
        <p:nvSpPr>
          <p:cNvPr id="136" name="Google Shape;136;g348002785ff_2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78BDFEE0-ECEB-B3BE-935A-92C13AB4C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002785ff_2_83:notes">
            <a:extLst>
              <a:ext uri="{FF2B5EF4-FFF2-40B4-BE49-F238E27FC236}">
                <a16:creationId xmlns:a16="http://schemas.microsoft.com/office/drawing/2014/main" id="{5E05B5AF-AECA-5185-56B4-C901D947EC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8002785ff_2_83:notes">
            <a:extLst>
              <a:ext uri="{FF2B5EF4-FFF2-40B4-BE49-F238E27FC236}">
                <a16:creationId xmlns:a16="http://schemas.microsoft.com/office/drawing/2014/main" id="{223B9F54-10E3-907A-A5C4-959D107932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I am Gerard Pons-Moll. I am professor in computer science....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MVL1 building fifth floor.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Teaching assistants PhD studetns in my group</a:t>
            </a:r>
            <a:endParaRPr dirty="0"/>
          </a:p>
        </p:txBody>
      </p:sp>
      <p:sp>
        <p:nvSpPr>
          <p:cNvPr id="136" name="Google Shape;136;g348002785ff_2_83:notes">
            <a:extLst>
              <a:ext uri="{FF2B5EF4-FFF2-40B4-BE49-F238E27FC236}">
                <a16:creationId xmlns:a16="http://schemas.microsoft.com/office/drawing/2014/main" id="{CFCD0851-4556-3345-CF8B-83842B3232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34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DA53E65-8B7B-EB89-2E71-50F3B0C7A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002785ff_2_83:notes">
            <a:extLst>
              <a:ext uri="{FF2B5EF4-FFF2-40B4-BE49-F238E27FC236}">
                <a16:creationId xmlns:a16="http://schemas.microsoft.com/office/drawing/2014/main" id="{8C58C77B-2F53-E251-DB0C-2932444C71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8002785ff_2_83:notes">
            <a:extLst>
              <a:ext uri="{FF2B5EF4-FFF2-40B4-BE49-F238E27FC236}">
                <a16:creationId xmlns:a16="http://schemas.microsoft.com/office/drawing/2014/main" id="{522522E5-CC6D-8CC1-2C37-9308901A12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</a:t>
            </a:r>
            <a:r>
              <a:rPr lang="it" err="1"/>
              <a:t>am</a:t>
            </a:r>
            <a:r>
              <a:rPr lang="it"/>
              <a:t> Gerard Pons-Moll. I </a:t>
            </a:r>
            <a:r>
              <a:rPr lang="it" err="1"/>
              <a:t>am</a:t>
            </a:r>
            <a:r>
              <a:rPr lang="it"/>
              <a:t> professor in computer science....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MVL6 building second </a:t>
            </a:r>
            <a:r>
              <a:rPr lang="it" err="1"/>
              <a:t>floor</a:t>
            </a:r>
            <a:r>
              <a:rPr lang="it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err="1"/>
              <a:t>Teaching</a:t>
            </a:r>
            <a:r>
              <a:rPr lang="it"/>
              <a:t> </a:t>
            </a:r>
            <a:r>
              <a:rPr lang="it" err="1"/>
              <a:t>assistants</a:t>
            </a:r>
            <a:r>
              <a:rPr lang="it"/>
              <a:t> PhD </a:t>
            </a:r>
            <a:r>
              <a:rPr lang="it" err="1"/>
              <a:t>studetns</a:t>
            </a:r>
            <a:r>
              <a:rPr lang="it"/>
              <a:t> in </a:t>
            </a:r>
            <a:r>
              <a:rPr lang="it" err="1"/>
              <a:t>my</a:t>
            </a:r>
            <a:r>
              <a:rPr lang="it"/>
              <a:t> group</a:t>
            </a:r>
            <a:endParaRPr/>
          </a:p>
        </p:txBody>
      </p:sp>
      <p:sp>
        <p:nvSpPr>
          <p:cNvPr id="136" name="Google Shape;136;g348002785ff_2_83:notes">
            <a:extLst>
              <a:ext uri="{FF2B5EF4-FFF2-40B4-BE49-F238E27FC236}">
                <a16:creationId xmlns:a16="http://schemas.microsoft.com/office/drawing/2014/main" id="{0BC11542-4252-7594-43C8-2C7235E74B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58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9A774BE8-EAB1-753E-F3DC-6912AE211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002785ff_2_83:notes">
            <a:extLst>
              <a:ext uri="{FF2B5EF4-FFF2-40B4-BE49-F238E27FC236}">
                <a16:creationId xmlns:a16="http://schemas.microsoft.com/office/drawing/2014/main" id="{AE63D6A8-6163-E369-DA9D-364058AB9A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8002785ff_2_83:notes">
            <a:extLst>
              <a:ext uri="{FF2B5EF4-FFF2-40B4-BE49-F238E27FC236}">
                <a16:creationId xmlns:a16="http://schemas.microsoft.com/office/drawing/2014/main" id="{F9818D73-99C5-DE07-272B-909BCBD518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</a:t>
            </a:r>
            <a:r>
              <a:rPr lang="it" err="1"/>
              <a:t>am</a:t>
            </a:r>
            <a:r>
              <a:rPr lang="it"/>
              <a:t> Gerard Pons-Moll. I </a:t>
            </a:r>
            <a:r>
              <a:rPr lang="it" err="1"/>
              <a:t>am</a:t>
            </a:r>
            <a:r>
              <a:rPr lang="it"/>
              <a:t> professor in computer science....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MVL6 building second </a:t>
            </a:r>
            <a:r>
              <a:rPr lang="it" err="1"/>
              <a:t>floor</a:t>
            </a:r>
            <a:r>
              <a:rPr lang="it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err="1"/>
              <a:t>Teaching</a:t>
            </a:r>
            <a:r>
              <a:rPr lang="it"/>
              <a:t> </a:t>
            </a:r>
            <a:r>
              <a:rPr lang="it" err="1"/>
              <a:t>assistants</a:t>
            </a:r>
            <a:r>
              <a:rPr lang="it"/>
              <a:t> PhD </a:t>
            </a:r>
            <a:r>
              <a:rPr lang="it" err="1"/>
              <a:t>studetns</a:t>
            </a:r>
            <a:r>
              <a:rPr lang="it"/>
              <a:t> in </a:t>
            </a:r>
            <a:r>
              <a:rPr lang="it" err="1"/>
              <a:t>my</a:t>
            </a:r>
            <a:r>
              <a:rPr lang="it"/>
              <a:t> group</a:t>
            </a:r>
            <a:endParaRPr/>
          </a:p>
        </p:txBody>
      </p:sp>
      <p:sp>
        <p:nvSpPr>
          <p:cNvPr id="136" name="Google Shape;136;g348002785ff_2_83:notes">
            <a:extLst>
              <a:ext uri="{FF2B5EF4-FFF2-40B4-BE49-F238E27FC236}">
                <a16:creationId xmlns:a16="http://schemas.microsoft.com/office/drawing/2014/main" id="{C3D2BE5C-89D6-FE6D-CDF1-196CAECEE9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96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F24489B9-B996-2898-A9A2-E371A034D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002785ff_2_83:notes">
            <a:extLst>
              <a:ext uri="{FF2B5EF4-FFF2-40B4-BE49-F238E27FC236}">
                <a16:creationId xmlns:a16="http://schemas.microsoft.com/office/drawing/2014/main" id="{DF4B9F9F-1D0D-61B1-4262-24F605242E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8002785ff_2_83:notes">
            <a:extLst>
              <a:ext uri="{FF2B5EF4-FFF2-40B4-BE49-F238E27FC236}">
                <a16:creationId xmlns:a16="http://schemas.microsoft.com/office/drawing/2014/main" id="{25517C96-BDD5-438C-D5EF-6F52DE77E8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</a:t>
            </a:r>
            <a:r>
              <a:rPr lang="it" err="1"/>
              <a:t>am</a:t>
            </a:r>
            <a:r>
              <a:rPr lang="it"/>
              <a:t> Gerard Pons-Moll. I </a:t>
            </a:r>
            <a:r>
              <a:rPr lang="it" err="1"/>
              <a:t>am</a:t>
            </a:r>
            <a:r>
              <a:rPr lang="it"/>
              <a:t> professor in computer science....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MVL6 building second </a:t>
            </a:r>
            <a:r>
              <a:rPr lang="it" err="1"/>
              <a:t>floor</a:t>
            </a:r>
            <a:r>
              <a:rPr lang="it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err="1"/>
              <a:t>Teaching</a:t>
            </a:r>
            <a:r>
              <a:rPr lang="it"/>
              <a:t> </a:t>
            </a:r>
            <a:r>
              <a:rPr lang="it" err="1"/>
              <a:t>assistants</a:t>
            </a:r>
            <a:r>
              <a:rPr lang="it"/>
              <a:t> PhD </a:t>
            </a:r>
            <a:r>
              <a:rPr lang="it" err="1"/>
              <a:t>studetns</a:t>
            </a:r>
            <a:r>
              <a:rPr lang="it"/>
              <a:t> in </a:t>
            </a:r>
            <a:r>
              <a:rPr lang="it" err="1"/>
              <a:t>my</a:t>
            </a:r>
            <a:r>
              <a:rPr lang="it"/>
              <a:t> group</a:t>
            </a:r>
            <a:endParaRPr/>
          </a:p>
        </p:txBody>
      </p:sp>
      <p:sp>
        <p:nvSpPr>
          <p:cNvPr id="136" name="Google Shape;136;g348002785ff_2_83:notes">
            <a:extLst>
              <a:ext uri="{FF2B5EF4-FFF2-40B4-BE49-F238E27FC236}">
                <a16:creationId xmlns:a16="http://schemas.microsoft.com/office/drawing/2014/main" id="{7A1F24C2-C0EE-7FBF-978B-4A31688105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48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8002785ff_2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48002785ff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8002785ff_2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48002785ff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8002785ff_2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48002785f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humans.mpi-inf.mpg.de/3DVision2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cWE4SxIiFDX5IYPhWcjbiZ3dNzlYlgDbrVKTbxdGF9Q/edit?usp=shar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WE4SxIiFDX5IYPhWcjbiZ3dNzlYlgDbrVKTbxdGF9Q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825285" y="763937"/>
            <a:ext cx="7175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dirty="0" err="1"/>
              <a:t>Hands-on</a:t>
            </a:r>
            <a:r>
              <a:rPr lang="it" dirty="0"/>
              <a:t> AI </a:t>
            </a:r>
            <a:r>
              <a:rPr lang="it" dirty="0" err="1"/>
              <a:t>based</a:t>
            </a:r>
            <a:r>
              <a:rPr lang="it" dirty="0"/>
              <a:t> 3D Vision </a:t>
            </a:r>
            <a:r>
              <a:rPr lang="it" dirty="0" err="1"/>
              <a:t>Summer</a:t>
            </a:r>
            <a:r>
              <a:rPr lang="it" dirty="0"/>
              <a:t> 26</a:t>
            </a:r>
            <a:endParaRPr dirty="0"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1"/>
          </p:nvPr>
        </p:nvSpPr>
        <p:spPr>
          <a:xfrm>
            <a:off x="1143000" y="202803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"/>
              <a:t>Lecture 1_0 – Organization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"/>
              <a:t>Prof. Dr.-Ing Gerard Pons-Moll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"/>
              <a:t>University of Tübingen / MPI-Informatics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7453" y="3661474"/>
            <a:ext cx="3692093" cy="94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Evaluation criteria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628650" y="1174599"/>
            <a:ext cx="8379426" cy="382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 err="1"/>
              <a:t>Exam</a:t>
            </a:r>
            <a:r>
              <a:rPr lang="it"/>
              <a:t> (</a:t>
            </a:r>
            <a:r>
              <a:rPr lang="it" err="1"/>
              <a:t>Oral</a:t>
            </a:r>
            <a:r>
              <a:rPr lang="it"/>
              <a:t> or </a:t>
            </a:r>
            <a:r>
              <a:rPr lang="it" err="1"/>
              <a:t>written</a:t>
            </a:r>
            <a:r>
              <a:rPr lang="it"/>
              <a:t>) 50 %:</a:t>
            </a:r>
            <a:endParaRPr/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err="1"/>
              <a:t>Depending</a:t>
            </a:r>
            <a:r>
              <a:rPr lang="it"/>
              <a:t> on the </a:t>
            </a:r>
            <a:r>
              <a:rPr lang="it" err="1"/>
              <a:t>number</a:t>
            </a:r>
            <a:r>
              <a:rPr lang="it"/>
              <a:t> of </a:t>
            </a:r>
            <a:r>
              <a:rPr lang="it" err="1"/>
              <a:t>students</a:t>
            </a:r>
            <a:r>
              <a:rPr lang="it"/>
              <a:t> </a:t>
            </a:r>
            <a:r>
              <a:rPr lang="it" err="1"/>
              <a:t>exam</a:t>
            </a:r>
            <a:r>
              <a:rPr lang="it"/>
              <a:t> </a:t>
            </a:r>
            <a:r>
              <a:rPr lang="it" err="1"/>
              <a:t>will</a:t>
            </a:r>
            <a:r>
              <a:rPr lang="it"/>
              <a:t> be </a:t>
            </a:r>
            <a:r>
              <a:rPr lang="it" err="1"/>
              <a:t>oral</a:t>
            </a:r>
            <a:r>
              <a:rPr lang="it"/>
              <a:t> or </a:t>
            </a:r>
            <a:r>
              <a:rPr lang="it" err="1"/>
              <a:t>written</a:t>
            </a:r>
            <a:endParaRPr err="1"/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err="1"/>
              <a:t>You</a:t>
            </a:r>
            <a:r>
              <a:rPr lang="it"/>
              <a:t> </a:t>
            </a:r>
            <a:r>
              <a:rPr lang="it" err="1"/>
              <a:t>need</a:t>
            </a:r>
            <a:r>
              <a:rPr lang="it"/>
              <a:t> to pass the </a:t>
            </a:r>
            <a:r>
              <a:rPr lang="it" err="1"/>
              <a:t>exam</a:t>
            </a:r>
            <a:r>
              <a:rPr lang="it"/>
              <a:t> to pass the </a:t>
            </a:r>
            <a:r>
              <a:rPr lang="it" err="1"/>
              <a:t>course</a:t>
            </a:r>
            <a:endParaRPr err="1"/>
          </a:p>
          <a:p>
            <a:pPr marL="177800" indent="-184150">
              <a:buSzPts val="2100"/>
            </a:pPr>
            <a:r>
              <a:rPr lang="it"/>
              <a:t> </a:t>
            </a:r>
            <a:r>
              <a:rPr lang="it" err="1"/>
              <a:t>Exercises</a:t>
            </a:r>
            <a:r>
              <a:rPr lang="it"/>
              <a:t> (20%) + project (30%):</a:t>
            </a:r>
            <a:endParaRPr/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err="1"/>
              <a:t>Exercises</a:t>
            </a:r>
            <a:r>
              <a:rPr lang="it"/>
              <a:t>:</a:t>
            </a:r>
            <a:endParaRPr/>
          </a:p>
          <a:p>
            <a:pPr marL="863600" lvl="2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/>
              <a:t>Evaluation of </a:t>
            </a:r>
            <a:r>
              <a:rPr lang="it" err="1"/>
              <a:t>theoretical</a:t>
            </a:r>
            <a:r>
              <a:rPr lang="it"/>
              <a:t> </a:t>
            </a:r>
            <a:r>
              <a:rPr lang="it" err="1"/>
              <a:t>exercises</a:t>
            </a:r>
            <a:r>
              <a:rPr lang="it"/>
              <a:t> </a:t>
            </a:r>
            <a:r>
              <a:rPr lang="it" err="1"/>
              <a:t>is</a:t>
            </a:r>
            <a:r>
              <a:rPr lang="it"/>
              <a:t> </a:t>
            </a:r>
            <a:r>
              <a:rPr lang="it" err="1"/>
              <a:t>based</a:t>
            </a:r>
            <a:r>
              <a:rPr lang="it"/>
              <a:t> on </a:t>
            </a:r>
            <a:r>
              <a:rPr lang="it" err="1">
                <a:solidFill>
                  <a:srgbClr val="C00000"/>
                </a:solidFill>
              </a:rPr>
              <a:t>correctness</a:t>
            </a:r>
            <a:r>
              <a:rPr lang="it">
                <a:solidFill>
                  <a:srgbClr val="C00000"/>
                </a:solidFill>
              </a:rPr>
              <a:t> and </a:t>
            </a:r>
            <a:r>
              <a:rPr lang="it" err="1">
                <a:solidFill>
                  <a:srgbClr val="C00000"/>
                </a:solidFill>
              </a:rPr>
              <a:t>clarity</a:t>
            </a:r>
            <a:endParaRPr err="1"/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/>
              <a:t>Project (mini-</a:t>
            </a:r>
            <a:r>
              <a:rPr lang="it" err="1"/>
              <a:t>research</a:t>
            </a:r>
            <a:r>
              <a:rPr lang="it"/>
              <a:t> project ~6 weeks) – </a:t>
            </a:r>
            <a:r>
              <a:rPr lang="it" err="1"/>
              <a:t>we</a:t>
            </a:r>
            <a:r>
              <a:rPr lang="it"/>
              <a:t> </a:t>
            </a:r>
            <a:r>
              <a:rPr lang="it" err="1"/>
              <a:t>will</a:t>
            </a:r>
            <a:r>
              <a:rPr lang="it"/>
              <a:t> </a:t>
            </a:r>
            <a:r>
              <a:rPr lang="it" err="1"/>
              <a:t>evaluate</a:t>
            </a:r>
            <a:endParaRPr err="1"/>
          </a:p>
          <a:p>
            <a:pPr marL="863600" lvl="2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err="1"/>
              <a:t>Completeness</a:t>
            </a:r>
            <a:r>
              <a:rPr lang="it"/>
              <a:t> of the report, </a:t>
            </a:r>
            <a:r>
              <a:rPr lang="it" err="1"/>
              <a:t>including</a:t>
            </a:r>
            <a:r>
              <a:rPr lang="it"/>
              <a:t> </a:t>
            </a:r>
            <a:r>
              <a:rPr lang="it" err="1">
                <a:solidFill>
                  <a:srgbClr val="C00000"/>
                </a:solidFill>
              </a:rPr>
              <a:t>motivation</a:t>
            </a:r>
            <a:r>
              <a:rPr lang="it"/>
              <a:t>, </a:t>
            </a:r>
            <a:r>
              <a:rPr lang="it" err="1">
                <a:solidFill>
                  <a:srgbClr val="C00000"/>
                </a:solidFill>
              </a:rPr>
              <a:t>prior</a:t>
            </a:r>
            <a:r>
              <a:rPr lang="it">
                <a:solidFill>
                  <a:srgbClr val="C00000"/>
                </a:solidFill>
              </a:rPr>
              <a:t> work</a:t>
            </a:r>
            <a:r>
              <a:rPr lang="it"/>
              <a:t>, </a:t>
            </a:r>
            <a:r>
              <a:rPr lang="it" err="1">
                <a:solidFill>
                  <a:srgbClr val="C00000"/>
                </a:solidFill>
              </a:rPr>
              <a:t>methodology</a:t>
            </a:r>
            <a:r>
              <a:rPr lang="it">
                <a:solidFill>
                  <a:srgbClr val="C00000"/>
                </a:solidFill>
              </a:rPr>
              <a:t>, </a:t>
            </a:r>
            <a:r>
              <a:rPr lang="it" err="1">
                <a:solidFill>
                  <a:srgbClr val="C00000"/>
                </a:solidFill>
              </a:rPr>
              <a:t>evaluation</a:t>
            </a:r>
            <a:r>
              <a:rPr lang="it">
                <a:solidFill>
                  <a:srgbClr val="C00000"/>
                </a:solidFill>
              </a:rPr>
              <a:t>, and </a:t>
            </a:r>
            <a:r>
              <a:rPr lang="it" err="1">
                <a:solidFill>
                  <a:srgbClr val="C00000"/>
                </a:solidFill>
              </a:rPr>
              <a:t>limitations</a:t>
            </a:r>
            <a:r>
              <a:rPr lang="it">
                <a:solidFill>
                  <a:srgbClr val="C00000"/>
                </a:solidFill>
              </a:rPr>
              <a:t>/</a:t>
            </a:r>
            <a:r>
              <a:rPr lang="it" err="1">
                <a:solidFill>
                  <a:srgbClr val="C00000"/>
                </a:solidFill>
              </a:rPr>
              <a:t>discussion</a:t>
            </a:r>
            <a:r>
              <a:rPr lang="it"/>
              <a:t>.</a:t>
            </a:r>
            <a:endParaRPr/>
          </a:p>
          <a:p>
            <a:pPr marL="863600" lvl="2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err="1"/>
              <a:t>Whether</a:t>
            </a:r>
            <a:r>
              <a:rPr lang="it"/>
              <a:t> the </a:t>
            </a:r>
            <a:r>
              <a:rPr lang="it" err="1"/>
              <a:t>developed</a:t>
            </a:r>
            <a:r>
              <a:rPr lang="it"/>
              <a:t> </a:t>
            </a:r>
            <a:r>
              <a:rPr lang="it" err="1"/>
              <a:t>methods</a:t>
            </a:r>
            <a:r>
              <a:rPr lang="it"/>
              <a:t> are </a:t>
            </a:r>
            <a:r>
              <a:rPr lang="it" err="1"/>
              <a:t>substantial</a:t>
            </a:r>
            <a:r>
              <a:rPr lang="it"/>
              <a:t> (</a:t>
            </a:r>
            <a:r>
              <a:rPr lang="it" err="1"/>
              <a:t>not</a:t>
            </a:r>
            <a:r>
              <a:rPr lang="it"/>
              <a:t> a small </a:t>
            </a:r>
            <a:r>
              <a:rPr lang="it" err="1"/>
              <a:t>addition</a:t>
            </a:r>
            <a:r>
              <a:rPr lang="it"/>
              <a:t>).</a:t>
            </a:r>
            <a:endParaRPr/>
          </a:p>
          <a:p>
            <a:pPr marL="863600" lvl="2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err="1"/>
              <a:t>Robustness</a:t>
            </a:r>
            <a:r>
              <a:rPr lang="it"/>
              <a:t> of the </a:t>
            </a:r>
            <a:r>
              <a:rPr lang="it" err="1"/>
              <a:t>final</a:t>
            </a:r>
            <a:r>
              <a:rPr lang="it"/>
              <a:t> </a:t>
            </a:r>
            <a:r>
              <a:rPr lang="it" err="1"/>
              <a:t>result</a:t>
            </a:r>
            <a:r>
              <a:rPr lang="it"/>
              <a:t> in the scale and scope </a:t>
            </a:r>
            <a:r>
              <a:rPr lang="it" err="1"/>
              <a:t>it</a:t>
            </a:r>
            <a:r>
              <a:rPr lang="it"/>
              <a:t> </a:t>
            </a:r>
            <a:r>
              <a:rPr lang="it" err="1"/>
              <a:t>was</a:t>
            </a:r>
            <a:r>
              <a:rPr lang="it"/>
              <a:t> </a:t>
            </a:r>
            <a:r>
              <a:rPr lang="it" err="1"/>
              <a:t>developed</a:t>
            </a:r>
            <a:r>
              <a:rPr lang="it"/>
              <a:t>.</a:t>
            </a:r>
            <a:endParaRPr/>
          </a:p>
          <a:p>
            <a:pPr marL="863600" lvl="2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err="1"/>
              <a:t>We</a:t>
            </a:r>
            <a:r>
              <a:rPr lang="it"/>
              <a:t> </a:t>
            </a:r>
            <a:r>
              <a:rPr lang="it" err="1"/>
              <a:t>will</a:t>
            </a:r>
            <a:r>
              <a:rPr lang="it"/>
              <a:t> </a:t>
            </a:r>
            <a:r>
              <a:rPr lang="it" err="1"/>
              <a:t>have</a:t>
            </a:r>
            <a:r>
              <a:rPr lang="it"/>
              <a:t> </a:t>
            </a:r>
            <a:r>
              <a:rPr lang="it" err="1"/>
              <a:t>different</a:t>
            </a:r>
            <a:r>
              <a:rPr lang="it"/>
              <a:t> </a:t>
            </a:r>
            <a:r>
              <a:rPr lang="it" err="1"/>
              <a:t>TAs</a:t>
            </a:r>
            <a:r>
              <a:rPr lang="it"/>
              <a:t> </a:t>
            </a:r>
            <a:r>
              <a:rPr lang="it" err="1"/>
              <a:t>read</a:t>
            </a:r>
            <a:r>
              <a:rPr lang="it"/>
              <a:t> the reports so </a:t>
            </a:r>
            <a:r>
              <a:rPr lang="it" err="1"/>
              <a:t>that</a:t>
            </a:r>
            <a:r>
              <a:rPr lang="it"/>
              <a:t> </a:t>
            </a:r>
            <a:r>
              <a:rPr lang="it" err="1"/>
              <a:t>grading</a:t>
            </a:r>
            <a:r>
              <a:rPr lang="it"/>
              <a:t> </a:t>
            </a:r>
            <a:r>
              <a:rPr lang="it" err="1"/>
              <a:t>is</a:t>
            </a:r>
            <a:r>
              <a:rPr lang="it"/>
              <a:t> </a:t>
            </a:r>
            <a:r>
              <a:rPr lang="it" err="1"/>
              <a:t>unbiased</a:t>
            </a:r>
            <a:r>
              <a:rPr lang="it"/>
              <a:t>.</a:t>
            </a:r>
            <a:endParaRPr/>
          </a:p>
          <a:p>
            <a:pPr marL="863600" lvl="2" indent="-184150">
              <a:buSzPts val="1500"/>
            </a:pPr>
            <a:r>
              <a:rPr lang="it"/>
              <a:t>Presentation </a:t>
            </a:r>
            <a:r>
              <a:rPr lang="it" err="1"/>
              <a:t>will</a:t>
            </a:r>
            <a:r>
              <a:rPr lang="it"/>
              <a:t> </a:t>
            </a:r>
            <a:r>
              <a:rPr lang="it" err="1"/>
              <a:t>also</a:t>
            </a:r>
            <a:r>
              <a:rPr lang="it"/>
              <a:t> be graded</a:t>
            </a:r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/>
              <a:t>To pass the </a:t>
            </a:r>
            <a:r>
              <a:rPr lang="it" err="1"/>
              <a:t>course</a:t>
            </a:r>
            <a:r>
              <a:rPr lang="it"/>
              <a:t>, </a:t>
            </a:r>
            <a:r>
              <a:rPr lang="it" err="1"/>
              <a:t>you</a:t>
            </a:r>
            <a:r>
              <a:rPr lang="it"/>
              <a:t> </a:t>
            </a:r>
            <a:r>
              <a:rPr lang="it" err="1"/>
              <a:t>need</a:t>
            </a:r>
            <a:r>
              <a:rPr lang="it"/>
              <a:t> to pass the </a:t>
            </a:r>
            <a:r>
              <a:rPr lang="it" err="1"/>
              <a:t>exercises</a:t>
            </a:r>
            <a:r>
              <a:rPr lang="it"/>
              <a:t>, project and </a:t>
            </a:r>
            <a:r>
              <a:rPr lang="it" err="1"/>
              <a:t>exam</a:t>
            </a:r>
            <a:endParaRPr err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Goal</a:t>
            </a: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347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/>
              <a:t>After </a:t>
            </a:r>
            <a:r>
              <a:rPr lang="it" err="1"/>
              <a:t>this</a:t>
            </a:r>
            <a:r>
              <a:rPr lang="it"/>
              <a:t> </a:t>
            </a:r>
            <a:r>
              <a:rPr lang="it" err="1"/>
              <a:t>course</a:t>
            </a:r>
            <a:r>
              <a:rPr lang="it"/>
              <a:t>, </a:t>
            </a:r>
            <a:r>
              <a:rPr lang="it" err="1"/>
              <a:t>students</a:t>
            </a:r>
            <a:r>
              <a:rPr lang="it"/>
              <a:t> </a:t>
            </a:r>
            <a:r>
              <a:rPr lang="it" err="1"/>
              <a:t>should</a:t>
            </a:r>
            <a:r>
              <a:rPr lang="it"/>
              <a:t> be </a:t>
            </a:r>
            <a:r>
              <a:rPr lang="it" err="1"/>
              <a:t>able</a:t>
            </a:r>
            <a:r>
              <a:rPr lang="it"/>
              <a:t> to:</a:t>
            </a:r>
            <a:endParaRPr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it" err="1">
                <a:solidFill>
                  <a:srgbClr val="C00000"/>
                </a:solidFill>
              </a:rPr>
              <a:t>Understand</a:t>
            </a:r>
            <a:r>
              <a:rPr lang="it">
                <a:solidFill>
                  <a:srgbClr val="C00000"/>
                </a:solidFill>
              </a:rPr>
              <a:t> </a:t>
            </a:r>
            <a:r>
              <a:rPr lang="it" err="1">
                <a:solidFill>
                  <a:srgbClr val="C00000"/>
                </a:solidFill>
              </a:rPr>
              <a:t>research</a:t>
            </a:r>
            <a:r>
              <a:rPr lang="it">
                <a:solidFill>
                  <a:srgbClr val="C00000"/>
                </a:solidFill>
              </a:rPr>
              <a:t> papers </a:t>
            </a:r>
            <a:r>
              <a:rPr lang="it" err="1"/>
              <a:t>related</a:t>
            </a:r>
            <a:r>
              <a:rPr lang="it"/>
              <a:t> to 3D vision and be </a:t>
            </a:r>
            <a:r>
              <a:rPr lang="it" err="1"/>
              <a:t>able</a:t>
            </a:r>
            <a:r>
              <a:rPr lang="it"/>
              <a:t> to </a:t>
            </a:r>
            <a:r>
              <a:rPr lang="it" err="1"/>
              <a:t>assess</a:t>
            </a:r>
            <a:r>
              <a:rPr lang="it"/>
              <a:t> </a:t>
            </a:r>
            <a:r>
              <a:rPr lang="it" err="1"/>
              <a:t>how</a:t>
            </a:r>
            <a:r>
              <a:rPr lang="it"/>
              <a:t> </a:t>
            </a:r>
            <a:r>
              <a:rPr lang="it" err="1"/>
              <a:t>they</a:t>
            </a:r>
            <a:r>
              <a:rPr lang="it"/>
              <a:t> </a:t>
            </a:r>
            <a:r>
              <a:rPr lang="it" err="1"/>
              <a:t>fit</a:t>
            </a:r>
            <a:r>
              <a:rPr lang="it"/>
              <a:t> </a:t>
            </a:r>
            <a:r>
              <a:rPr lang="it" err="1"/>
              <a:t>within</a:t>
            </a:r>
            <a:r>
              <a:rPr lang="it"/>
              <a:t> the state of the art</a:t>
            </a:r>
            <a:endParaRPr/>
          </a:p>
          <a:p>
            <a:pPr marL="520700" lvl="1" indent="-177800">
              <a:buClr>
                <a:srgbClr val="C00000"/>
              </a:buClr>
              <a:buSzPts val="1800"/>
            </a:pPr>
            <a:r>
              <a:rPr lang="it" err="1">
                <a:solidFill>
                  <a:srgbClr val="C00000"/>
                </a:solidFill>
              </a:rPr>
              <a:t>Develop</a:t>
            </a:r>
            <a:r>
              <a:rPr lang="it">
                <a:solidFill>
                  <a:srgbClr val="C00000"/>
                </a:solidFill>
              </a:rPr>
              <a:t> </a:t>
            </a:r>
            <a:r>
              <a:rPr lang="it" err="1">
                <a:solidFill>
                  <a:srgbClr val="C00000"/>
                </a:solidFill>
              </a:rPr>
              <a:t>classical</a:t>
            </a:r>
            <a:r>
              <a:rPr lang="it">
                <a:solidFill>
                  <a:srgbClr val="C00000"/>
                </a:solidFill>
              </a:rPr>
              <a:t> and </a:t>
            </a:r>
            <a:r>
              <a:rPr lang="it" err="1">
                <a:solidFill>
                  <a:srgbClr val="C00000"/>
                </a:solidFill>
              </a:rPr>
              <a:t>modern</a:t>
            </a:r>
            <a:r>
              <a:rPr lang="it">
                <a:solidFill>
                  <a:srgbClr val="C00000"/>
                </a:solidFill>
              </a:rPr>
              <a:t> </a:t>
            </a:r>
            <a:r>
              <a:rPr lang="it" err="1">
                <a:solidFill>
                  <a:srgbClr val="C00000"/>
                </a:solidFill>
              </a:rPr>
              <a:t>algorithms</a:t>
            </a:r>
            <a:r>
              <a:rPr lang="it">
                <a:solidFill>
                  <a:srgbClr val="C00000"/>
                </a:solidFill>
              </a:rPr>
              <a:t> </a:t>
            </a:r>
            <a:endParaRPr/>
          </a:p>
          <a:p>
            <a:pPr marL="863600" lvl="2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/>
              <a:t>camera </a:t>
            </a:r>
            <a:r>
              <a:rPr lang="it" err="1"/>
              <a:t>parameters</a:t>
            </a:r>
            <a:r>
              <a:rPr lang="it"/>
              <a:t> </a:t>
            </a:r>
            <a:r>
              <a:rPr lang="it" err="1"/>
              <a:t>estimation</a:t>
            </a:r>
            <a:r>
              <a:rPr lang="it"/>
              <a:t>, </a:t>
            </a:r>
            <a:r>
              <a:rPr lang="it" err="1"/>
              <a:t>Structure</a:t>
            </a:r>
            <a:r>
              <a:rPr lang="it"/>
              <a:t>-from-Motion, </a:t>
            </a:r>
            <a:r>
              <a:rPr lang="it" err="1"/>
              <a:t>pointcloud</a:t>
            </a:r>
            <a:r>
              <a:rPr lang="it"/>
              <a:t> processing, </a:t>
            </a:r>
            <a:r>
              <a:rPr lang="it" err="1"/>
              <a:t>Neural</a:t>
            </a:r>
            <a:r>
              <a:rPr lang="it"/>
              <a:t> Rendering techniques, Generative models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 err="1"/>
              <a:t>Requirements</a:t>
            </a:r>
            <a:r>
              <a:rPr lang="it"/>
              <a:t>:</a:t>
            </a:r>
            <a:endParaRPr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/>
              <a:t>Master </a:t>
            </a:r>
            <a:r>
              <a:rPr lang="it" err="1"/>
              <a:t>course</a:t>
            </a:r>
            <a:r>
              <a:rPr lang="it"/>
              <a:t>. Knowledge of linear algebra, </a:t>
            </a:r>
            <a:r>
              <a:rPr lang="it" err="1"/>
              <a:t>probability</a:t>
            </a:r>
            <a:r>
              <a:rPr lang="it"/>
              <a:t> theory and programming skills are </a:t>
            </a:r>
            <a:r>
              <a:rPr lang="it" err="1"/>
              <a:t>required</a:t>
            </a:r>
            <a:r>
              <a:rPr lang="it"/>
              <a:t>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628650" y="85649"/>
            <a:ext cx="7886700" cy="69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 err="1"/>
              <a:t>Lectures</a:t>
            </a:r>
            <a:r>
              <a:rPr lang="it"/>
              <a:t> Schedule</a:t>
            </a:r>
            <a:endParaRPr lang="en-US"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713317" y="674558"/>
            <a:ext cx="7886700" cy="51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None/>
            </a:pPr>
            <a:r>
              <a:rPr lang="it" sz="1400" b="1" i="0" u="sng" strike="noStrike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Location: </a:t>
            </a:r>
            <a:endParaRPr lang="it-IT"/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buClr>
                <a:srgbClr val="212529"/>
              </a:buClr>
            </a:pPr>
            <a:r>
              <a:rPr lang="it" sz="1400" b="1" i="0" u="none" strike="noStrike" err="1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Lectures</a:t>
            </a:r>
            <a:r>
              <a:rPr lang="it" sz="1400" b="1" i="0" u="none" strike="noStrike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it" sz="1400" b="0" i="0" u="none" strike="noStrike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 MVL1</a:t>
            </a:r>
            <a:r>
              <a:rPr lang="it" sz="140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, 10-12</a:t>
            </a:r>
            <a:endParaRPr lang="it" sz="1400" b="0" i="0" u="none" strike="noStrike">
              <a:solidFill>
                <a:srgbClr val="212529"/>
              </a:solidFill>
              <a:latin typeface="Arial"/>
              <a:ea typeface="Arial"/>
              <a:cs typeface="Arial"/>
            </a:endParaRPr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buClr>
                <a:srgbClr val="212529"/>
              </a:buClr>
            </a:pPr>
            <a:r>
              <a:rPr lang="it" sz="1400" b="1">
                <a:solidFill>
                  <a:srgbClr val="212529"/>
                </a:solidFill>
                <a:latin typeface="Arial"/>
                <a:ea typeface="Arial"/>
                <a:cs typeface="Arial"/>
              </a:rPr>
              <a:t>Tutorials:</a:t>
            </a:r>
            <a:r>
              <a:rPr lang="it" sz="1400">
                <a:solidFill>
                  <a:srgbClr val="212529"/>
                </a:solidFill>
                <a:latin typeface="Arial"/>
                <a:ea typeface="Arial"/>
                <a:cs typeface="Arial"/>
              </a:rPr>
              <a:t> MVL6, 14-16</a:t>
            </a:r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buClr>
                <a:srgbClr val="212529"/>
              </a:buClr>
            </a:pPr>
            <a:endParaRPr lang="it" sz="1400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rgbClr val="212529"/>
              </a:buClr>
              <a:buNone/>
            </a:pP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Google Shape;184;p32"/>
          <p:cNvGraphicFramePr/>
          <p:nvPr>
            <p:extLst>
              <p:ext uri="{D42A27DB-BD31-4B8C-83A1-F6EECF244321}">
                <p14:modId xmlns:p14="http://schemas.microsoft.com/office/powerpoint/2010/main" val="2957643209"/>
              </p:ext>
            </p:extLst>
          </p:nvPr>
        </p:nvGraphicFramePr>
        <p:xfrm>
          <a:off x="1007268" y="1535906"/>
          <a:ext cx="7080810" cy="3474799"/>
        </p:xfrm>
        <a:graphic>
          <a:graphicData uri="http://schemas.openxmlformats.org/drawingml/2006/table">
            <a:tbl>
              <a:tblPr>
                <a:noFill/>
                <a:tableStyleId>{7A08603B-1F00-4341-8787-2CC47DD91838}</a:tableStyleId>
              </a:tblPr>
              <a:tblGrid>
                <a:gridCol w="90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1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 u="none" strike="noStrike" cap="none">
                          <a:latin typeface="Calibri"/>
                        </a:rPr>
                        <a:t>Lecture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 u="none" strike="noStrike" cap="none">
                          <a:latin typeface="Calibri"/>
                        </a:rPr>
                        <a:t>Lecture Date &amp; Time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 b="1" u="none" strike="noStrike" cap="none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 u="none" strike="noStrike" cap="none" err="1">
                          <a:latin typeface="Calibri"/>
                        </a:rPr>
                        <a:t>Lecture</a:t>
                      </a:r>
                      <a:r>
                        <a:rPr lang="it" sz="1200" b="1" u="none" strike="noStrike" cap="none">
                          <a:latin typeface="Calibri"/>
                        </a:rPr>
                        <a:t> Title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u="none" strike="noStrike" cap="none">
                          <a:latin typeface="Calibri"/>
                        </a:rPr>
                        <a:t>Lecture 01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April 15</a:t>
                      </a:r>
                      <a:endParaRPr lang="it" sz="12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" sz="1200" err="1">
                          <a:latin typeface="Calibri"/>
                        </a:rPr>
                        <a:t>Introduction</a:t>
                      </a:r>
                      <a:r>
                        <a:rPr lang="it" sz="1200">
                          <a:latin typeface="Calibri"/>
                        </a:rPr>
                        <a:t> to 3D Computer Vision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02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April 22</a:t>
                      </a:r>
                      <a:endParaRPr lang="it" sz="12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Camera Models and Coordinate Systems + </a:t>
                      </a:r>
                      <a:r>
                        <a:rPr lang="it" sz="1200" b="1">
                          <a:latin typeface="Calibri"/>
                        </a:rPr>
                        <a:t>First </a:t>
                      </a:r>
                      <a:r>
                        <a:rPr lang="it" sz="1200" b="1" i="0" u="none" strike="noStrike" noProof="0" err="1">
                          <a:latin typeface="Calibri"/>
                        </a:rPr>
                        <a:t>exercise</a:t>
                      </a:r>
                      <a:endParaRPr sz="1100" b="1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03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April 29</a:t>
                      </a:r>
                      <a:endParaRPr lang="it" sz="12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Classical</a:t>
                      </a:r>
                      <a:r>
                        <a:rPr lang="it" sz="1200">
                          <a:latin typeface="Calibri"/>
                        </a:rPr>
                        <a:t> 3D </a:t>
                      </a:r>
                      <a:r>
                        <a:rPr lang="it" sz="1200" err="1">
                          <a:latin typeface="Calibri"/>
                        </a:rPr>
                        <a:t>Reconstruction</a:t>
                      </a:r>
                      <a:r>
                        <a:rPr lang="it" sz="1200">
                          <a:latin typeface="Calibri"/>
                        </a:rPr>
                        <a:t> Techniques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04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May</a:t>
                      </a:r>
                      <a:r>
                        <a:rPr lang="it" sz="1200">
                          <a:latin typeface="Calibri"/>
                        </a:rPr>
                        <a:t> 6</a:t>
                      </a:r>
                      <a:endParaRPr lang="it" sz="12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0" i="0" u="none" strike="noStrike" noProof="0">
                          <a:latin typeface="Calibri"/>
                        </a:rPr>
                        <a:t>Stereo Vision and Depth Estimation </a:t>
                      </a:r>
                      <a:r>
                        <a:rPr lang="it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it" sz="1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Second exercise</a:t>
                      </a:r>
                      <a:endParaRPr b="1" i="0" u="none" strike="noStrike" noProof="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05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May</a:t>
                      </a:r>
                      <a:r>
                        <a:rPr lang="it" sz="1200">
                          <a:latin typeface="Calibri"/>
                        </a:rPr>
                        <a:t> 13</a:t>
                      </a:r>
                      <a:endParaRPr lang="it" sz="12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it" sz="1200">
                          <a:latin typeface="Calibri"/>
                        </a:rPr>
                        <a:t>Surface </a:t>
                      </a:r>
                      <a:r>
                        <a:rPr lang="it" sz="1200" err="1">
                          <a:latin typeface="Calibri"/>
                        </a:rPr>
                        <a:t>reconstruction</a:t>
                      </a:r>
                      <a:r>
                        <a:rPr lang="it" sz="1200">
                          <a:latin typeface="Calibri"/>
                        </a:rPr>
                        <a:t> and </a:t>
                      </a:r>
                      <a:r>
                        <a:rPr lang="it" sz="1200" err="1">
                          <a:latin typeface="Calibri"/>
                        </a:rPr>
                        <a:t>Procrustes</a:t>
                      </a:r>
                      <a:r>
                        <a:rPr lang="it" sz="1200">
                          <a:latin typeface="Calibri"/>
                        </a:rPr>
                        <a:t> </a:t>
                      </a:r>
                      <a:r>
                        <a:rPr lang="it" sz="1200" err="1">
                          <a:latin typeface="Calibri"/>
                        </a:rPr>
                        <a:t>alignment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06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May</a:t>
                      </a:r>
                      <a:r>
                        <a:rPr lang="it" sz="1200">
                          <a:latin typeface="Calibri"/>
                        </a:rPr>
                        <a:t> 20</a:t>
                      </a:r>
                      <a:endParaRPr lang="it" sz="12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Neural</a:t>
                      </a:r>
                      <a:r>
                        <a:rPr lang="it" sz="1200">
                          <a:latin typeface="Calibri"/>
                        </a:rPr>
                        <a:t> Fields and Point </a:t>
                      </a:r>
                      <a:r>
                        <a:rPr lang="it" sz="1200" err="1">
                          <a:latin typeface="Calibri"/>
                        </a:rPr>
                        <a:t>Based</a:t>
                      </a:r>
                      <a:r>
                        <a:rPr lang="it" sz="1200">
                          <a:latin typeface="Calibri"/>
                        </a:rPr>
                        <a:t> </a:t>
                      </a:r>
                      <a:r>
                        <a:rPr lang="it" sz="1200" err="1">
                          <a:latin typeface="Calibri"/>
                        </a:rPr>
                        <a:t>Representations</a:t>
                      </a:r>
                      <a:r>
                        <a:rPr lang="it" sz="1200">
                          <a:latin typeface="Calibri"/>
                        </a:rPr>
                        <a:t> </a:t>
                      </a:r>
                      <a:r>
                        <a:rPr lang="it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it" sz="1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Third </a:t>
                      </a:r>
                      <a:r>
                        <a:rPr lang="it" sz="1200" b="1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exercise</a:t>
                      </a: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07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June 10</a:t>
                      </a:r>
                      <a:endParaRPr lang="it" sz="12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Neural</a:t>
                      </a:r>
                      <a:r>
                        <a:rPr lang="it" sz="1200">
                          <a:latin typeface="Calibri"/>
                        </a:rPr>
                        <a:t> </a:t>
                      </a:r>
                      <a:r>
                        <a:rPr lang="it" sz="1200" err="1">
                          <a:latin typeface="Calibri"/>
                        </a:rPr>
                        <a:t>Radiance</a:t>
                      </a:r>
                      <a:r>
                        <a:rPr lang="it" sz="1200">
                          <a:latin typeface="Calibri"/>
                        </a:rPr>
                        <a:t> Fields (</a:t>
                      </a:r>
                      <a:r>
                        <a:rPr lang="it" sz="1200" err="1">
                          <a:latin typeface="Calibri"/>
                        </a:rPr>
                        <a:t>NeRF</a:t>
                      </a:r>
                      <a:r>
                        <a:rPr lang="it" sz="1200">
                          <a:latin typeface="Calibri"/>
                        </a:rPr>
                        <a:t>)</a:t>
                      </a:r>
                      <a:endParaRPr lang="it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08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June 17</a:t>
                      </a:r>
                      <a:endParaRPr lang="it" sz="12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Gaussian</a:t>
                      </a:r>
                      <a:r>
                        <a:rPr lang="it" sz="1200">
                          <a:latin typeface="Calibri"/>
                        </a:rPr>
                        <a:t> </a:t>
                      </a:r>
                      <a:r>
                        <a:rPr lang="it" sz="1200" err="1">
                          <a:latin typeface="Calibri"/>
                        </a:rPr>
                        <a:t>Splatting</a:t>
                      </a:r>
                      <a:r>
                        <a:rPr lang="it" sz="1200">
                          <a:latin typeface="Calibri"/>
                        </a:rPr>
                        <a:t> and Point Clouds </a:t>
                      </a:r>
                      <a:r>
                        <a:rPr lang="it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it" sz="1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project </a:t>
                      </a:r>
                      <a:r>
                        <a:rPr lang="it" sz="1200" b="1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proposal</a:t>
                      </a: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09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Calibri"/>
                        </a:rPr>
                        <a:t>June</a:t>
                      </a:r>
                      <a:r>
                        <a:rPr lang="it" sz="12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" sz="12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</a:t>
                      </a:r>
                      <a:endParaRPr lang="it"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endParaRPr lang="it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it" sz="1200">
                          <a:latin typeface="Calibri"/>
                        </a:rPr>
                        <a:t>Advanced Methods in Learning-</a:t>
                      </a:r>
                      <a:r>
                        <a:rPr lang="it" sz="1200" err="1">
                          <a:latin typeface="Calibri"/>
                        </a:rPr>
                        <a:t>Based</a:t>
                      </a:r>
                      <a:r>
                        <a:rPr lang="it" sz="1200">
                          <a:latin typeface="Calibri"/>
                        </a:rPr>
                        <a:t> 3D </a:t>
                      </a:r>
                      <a:r>
                        <a:rPr lang="it" sz="1200" err="1">
                          <a:latin typeface="Calibri"/>
                        </a:rPr>
                        <a:t>Reconstruction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10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solidFill>
                            <a:schemeClr val="dk1"/>
                          </a:solidFill>
                          <a:latin typeface="Calibri"/>
                        </a:rPr>
                        <a:t>July</a:t>
                      </a:r>
                      <a:r>
                        <a:rPr lang="it" sz="1200">
                          <a:solidFill>
                            <a:schemeClr val="dk1"/>
                          </a:solidFill>
                          <a:latin typeface="Calibri"/>
                        </a:rPr>
                        <a:t> 01</a:t>
                      </a:r>
                      <a:endParaRPr lang="it"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Generative models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11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July</a:t>
                      </a:r>
                      <a:r>
                        <a:rPr lang="it" sz="1200">
                          <a:latin typeface="Calibri"/>
                        </a:rPr>
                        <a:t> 08</a:t>
                      </a:r>
                      <a:endParaRPr lang="it" sz="12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Generative models continued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12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solidFill>
                            <a:schemeClr val="dk1"/>
                          </a:solidFill>
                          <a:latin typeface="Calibri"/>
                        </a:rPr>
                        <a:t>July</a:t>
                      </a:r>
                      <a:r>
                        <a:rPr lang="it" sz="1200">
                          <a:latin typeface="Calibri"/>
                        </a:rPr>
                        <a:t> 15</a:t>
                      </a:r>
                      <a:endParaRPr lang="it" sz="12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Recap of concepts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19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Calibri"/>
                        </a:rPr>
                        <a:t>Lecture 13</a:t>
                      </a:r>
                      <a:endParaRPr lang="en-US">
                        <a:latin typeface="Calibri"/>
                      </a:endParaRPr>
                    </a:p>
                  </a:txBody>
                  <a:tcPr marL="31700" marR="31700" marT="15849" marB="15849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0" i="0" u="none" strike="noStrike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July</a:t>
                      </a:r>
                      <a:r>
                        <a:rPr lang="it" sz="1200" b="0" i="0" u="none" strike="noStrik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22</a:t>
                      </a:r>
                      <a:endParaRPr lang="it" sz="12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1700" marR="31700" marT="15849" marB="15849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1700" marR="31700" marT="15849" marB="15849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4">
                      <a:solidFill>
                        <a:srgbClr val="000000">
                          <a:alpha val="0"/>
                        </a:srgbClr>
                      </a:solidFill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solidFill>
                            <a:srgbClr val="FF0000"/>
                          </a:solidFill>
                          <a:latin typeface="Calibri"/>
                        </a:rPr>
                        <a:t>Project DEADLINE </a:t>
                      </a:r>
                      <a:r>
                        <a:rPr lang="it" sz="1200" b="0" i="0" u="none" strike="noStrike" noProof="0" err="1">
                          <a:solidFill>
                            <a:srgbClr val="FF0000"/>
                          </a:solidFill>
                          <a:latin typeface="Calibri"/>
                        </a:rPr>
                        <a:t>July</a:t>
                      </a:r>
                      <a:r>
                        <a:rPr lang="it" sz="1200" b="0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 22 00:00 CET</a:t>
                      </a:r>
                      <a:endParaRPr lang="it" sz="120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1700" marR="31700" marT="15849" marB="15849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6501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Team</a:t>
            </a: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268" y="1929472"/>
            <a:ext cx="1500369" cy="148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1227283" y="3535928"/>
            <a:ext cx="2477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Dr.-Ing. Gerard Pons-Moll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Mvl</a:t>
            </a: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room 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A507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4141050" y="3088350"/>
            <a:ext cx="1657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Niklas </a:t>
            </a:r>
            <a:r>
              <a:rPr lang="it" sz="10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Berndt</a:t>
            </a:r>
            <a:endParaRPr sz="1000" err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MvL</a:t>
            </a:r>
            <a:r>
              <a:rPr lang="i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 room A514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5646302" y="3088350"/>
            <a:ext cx="18585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it" sz="10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Pradyumna</a:t>
            </a:r>
            <a:r>
              <a:rPr lang="i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YM</a:t>
            </a:r>
            <a:endParaRPr lang="en-US">
              <a:solidFill>
                <a:schemeClr val="dk1"/>
              </a:solidFill>
            </a:endParaRPr>
          </a:p>
          <a:p>
            <a:pPr algn="ctr"/>
            <a:r>
              <a:rPr lang="it" sz="10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MvL</a:t>
            </a:r>
            <a:r>
              <a:rPr lang="i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 room A514</a:t>
            </a:r>
            <a:endParaRPr lang="it" sz="1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4947443" y="1495751"/>
            <a:ext cx="3256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assistants</a:t>
            </a:r>
            <a:endParaRPr sz="1100"/>
          </a:p>
        </p:txBody>
      </p:sp>
      <p:sp>
        <p:nvSpPr>
          <p:cNvPr id="144" name="Google Shape;144;p26"/>
          <p:cNvSpPr txBox="1"/>
          <p:nvPr/>
        </p:nvSpPr>
        <p:spPr>
          <a:xfrm>
            <a:off x="1565486" y="1495035"/>
            <a:ext cx="1580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Lecturer</a:t>
            </a:r>
            <a:endParaRPr sz="1100"/>
          </a:p>
        </p:txBody>
      </p:sp>
      <p:pic>
        <p:nvPicPr>
          <p:cNvPr id="146" name="Google Shape;146;p26" title="nbrendt.jpg"/>
          <p:cNvPicPr preferRelativeResize="0"/>
          <p:nvPr/>
        </p:nvPicPr>
        <p:blipFill rotWithShape="1">
          <a:blip r:embed="rId4">
            <a:alphaModFix/>
          </a:blip>
          <a:srcRect t="14045" b="7835"/>
          <a:stretch/>
        </p:blipFill>
        <p:spPr>
          <a:xfrm>
            <a:off x="4492574" y="2054479"/>
            <a:ext cx="954451" cy="99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0;p26">
            <a:extLst>
              <a:ext uri="{FF2B5EF4-FFF2-40B4-BE49-F238E27FC236}">
                <a16:creationId xmlns:a16="http://schemas.microsoft.com/office/drawing/2014/main" id="{197E0538-0609-7C0A-D259-4E4A8E520D71}"/>
              </a:ext>
            </a:extLst>
          </p:cNvPr>
          <p:cNvSpPr txBox="1"/>
          <p:nvPr/>
        </p:nvSpPr>
        <p:spPr>
          <a:xfrm>
            <a:off x="7413899" y="3089295"/>
            <a:ext cx="1587292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it" sz="1050" err="1">
                <a:solidFill>
                  <a:schemeClr val="dk1"/>
                </a:solidFill>
                <a:ea typeface="Calibri"/>
              </a:rPr>
              <a:t>Yannan</a:t>
            </a:r>
            <a:r>
              <a:rPr lang="it" sz="1050">
                <a:solidFill>
                  <a:schemeClr val="dk1"/>
                </a:solidFill>
                <a:ea typeface="Calibri"/>
              </a:rPr>
              <a:t> He</a:t>
            </a:r>
          </a:p>
          <a:p>
            <a:pPr algn="ctr"/>
            <a:r>
              <a:rPr lang="it" sz="1050" err="1">
                <a:solidFill>
                  <a:schemeClr val="dk1"/>
                </a:solidFill>
                <a:ea typeface="Calibri"/>
              </a:rPr>
              <a:t>Mvl</a:t>
            </a:r>
            <a:r>
              <a:rPr lang="it" sz="1050">
                <a:solidFill>
                  <a:schemeClr val="dk1"/>
                </a:solidFill>
                <a:ea typeface="Calibri"/>
              </a:rPr>
              <a:t> 1, room A516</a:t>
            </a:r>
          </a:p>
        </p:txBody>
      </p:sp>
      <p:pic>
        <p:nvPicPr>
          <p:cNvPr id="4" name="Picture 3" descr="A person standing on a hill with a view of a valley&#10;&#10;AI-generated content may be incorrect.">
            <a:extLst>
              <a:ext uri="{FF2B5EF4-FFF2-40B4-BE49-F238E27FC236}">
                <a16:creationId xmlns:a16="http://schemas.microsoft.com/office/drawing/2014/main" id="{19F30E04-3850-4E97-0979-7447CD8365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905" r="258" b="63"/>
          <a:stretch>
            <a:fillRect/>
          </a:stretch>
        </p:blipFill>
        <p:spPr>
          <a:xfrm>
            <a:off x="6100763" y="2074068"/>
            <a:ext cx="950141" cy="988590"/>
          </a:xfrm>
          <a:prstGeom prst="rect">
            <a:avLst/>
          </a:prstGeom>
        </p:spPr>
      </p:pic>
      <p:pic>
        <p:nvPicPr>
          <p:cNvPr id="2" name="图片 1" descr="穿黑色衣服的男孩&#10;&#10;AI 生成的内容可能不正确。">
            <a:extLst>
              <a:ext uri="{FF2B5EF4-FFF2-40B4-BE49-F238E27FC236}">
                <a16:creationId xmlns:a16="http://schemas.microsoft.com/office/drawing/2014/main" id="{0C2D3EA7-CCFC-AC8A-2179-3518E7CDF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775" y="2055019"/>
            <a:ext cx="945358" cy="990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B8467A06-9475-57AB-AD49-7D3DB0DA8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>
            <a:extLst>
              <a:ext uri="{FF2B5EF4-FFF2-40B4-BE49-F238E27FC236}">
                <a16:creationId xmlns:a16="http://schemas.microsoft.com/office/drawing/2014/main" id="{604CC487-F15C-C8D5-BC9D-6C9CE412DF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Team</a:t>
            </a:r>
            <a:endParaRPr/>
          </a:p>
        </p:txBody>
      </p:sp>
      <p:pic>
        <p:nvPicPr>
          <p:cNvPr id="139" name="Google Shape;139;p26">
            <a:extLst>
              <a:ext uri="{FF2B5EF4-FFF2-40B4-BE49-F238E27FC236}">
                <a16:creationId xmlns:a16="http://schemas.microsoft.com/office/drawing/2014/main" id="{759D5F21-3D40-127D-C00A-31BB475919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3462" y="1285934"/>
            <a:ext cx="2816258" cy="281631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>
            <a:extLst>
              <a:ext uri="{FF2B5EF4-FFF2-40B4-BE49-F238E27FC236}">
                <a16:creationId xmlns:a16="http://schemas.microsoft.com/office/drawing/2014/main" id="{58A87D04-E889-ADAE-420C-8CEE4162C7B9}"/>
              </a:ext>
            </a:extLst>
          </p:cNvPr>
          <p:cNvSpPr txBox="1"/>
          <p:nvPr/>
        </p:nvSpPr>
        <p:spPr>
          <a:xfrm>
            <a:off x="5823295" y="4141046"/>
            <a:ext cx="2818678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Dr.-Ing. Gerard Pons-Moll</a:t>
            </a:r>
            <a:endParaRPr lang="it-IT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5th</a:t>
            </a:r>
            <a:r>
              <a:rPr lang="it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floor Mvl 1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144" name="Google Shape;144;p26">
            <a:extLst>
              <a:ext uri="{FF2B5EF4-FFF2-40B4-BE49-F238E27FC236}">
                <a16:creationId xmlns:a16="http://schemas.microsoft.com/office/drawing/2014/main" id="{4C3D3DB6-57BD-8A54-389D-060C601DFDC3}"/>
              </a:ext>
            </a:extLst>
          </p:cNvPr>
          <p:cNvSpPr txBox="1"/>
          <p:nvPr/>
        </p:nvSpPr>
        <p:spPr>
          <a:xfrm>
            <a:off x="6440045" y="875510"/>
            <a:ext cx="1584902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Lecturer</a:t>
            </a:r>
            <a:endParaRPr sz="11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E1E5A1-389F-6D98-3457-FB07C6F0944F}"/>
              </a:ext>
            </a:extLst>
          </p:cNvPr>
          <p:cNvSpPr txBox="1"/>
          <p:nvPr/>
        </p:nvSpPr>
        <p:spPr>
          <a:xfrm>
            <a:off x="752841" y="1274884"/>
            <a:ext cx="4445610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it-IT"/>
              <a:t>I </a:t>
            </a:r>
            <a:r>
              <a:rPr lang="it-IT" err="1"/>
              <a:t>am</a:t>
            </a:r>
            <a:r>
              <a:rPr lang="it-IT"/>
              <a:t> a Professor in Computer Science </a:t>
            </a:r>
            <a:r>
              <a:rPr lang="it-IT" err="1"/>
              <a:t>at</a:t>
            </a:r>
            <a:r>
              <a:rPr lang="it-IT"/>
              <a:t> the University of Tübingen and the Tübingen AI center</a:t>
            </a:r>
            <a:endParaRPr lang="en-US"/>
          </a:p>
          <a:p>
            <a:pPr marL="285750" indent="-285750">
              <a:buChar char="•"/>
            </a:pPr>
            <a:endParaRPr lang="it-IT"/>
          </a:p>
          <a:p>
            <a:pPr marL="285750" indent="-285750">
              <a:buChar char="•"/>
            </a:pPr>
            <a:r>
              <a:rPr lang="it-IT"/>
              <a:t>My group </a:t>
            </a:r>
            <a:r>
              <a:rPr lang="it-IT" err="1"/>
              <a:t>focuses</a:t>
            </a:r>
            <a:r>
              <a:rPr lang="it-IT"/>
              <a:t> on 3D computer vision and graphics</a:t>
            </a:r>
          </a:p>
          <a:p>
            <a:pPr marL="285750" indent="-285750">
              <a:buChar char="•"/>
            </a:pPr>
            <a:endParaRPr lang="it-IT"/>
          </a:p>
          <a:p>
            <a:pPr marL="285750" indent="-285750">
              <a:buChar char="•"/>
            </a:pPr>
            <a:r>
              <a:rPr lang="it-IT"/>
              <a:t>Special focus on Virtual </a:t>
            </a:r>
            <a:r>
              <a:rPr lang="it-IT" err="1"/>
              <a:t>Humans</a:t>
            </a:r>
            <a:r>
              <a:rPr lang="it-IT"/>
              <a:t> – making machines human-like</a:t>
            </a:r>
          </a:p>
          <a:p>
            <a:pPr marL="285750" indent="-285750">
              <a:buChar char="•"/>
            </a:pPr>
            <a:endParaRPr lang="it-IT"/>
          </a:p>
          <a:p>
            <a:pPr marL="285750" indent="-285750">
              <a:buChar char="•"/>
            </a:pPr>
            <a:r>
              <a:rPr lang="it-IT" i="1"/>
              <a:t>I </a:t>
            </a:r>
            <a:r>
              <a:rPr lang="it-IT" i="1" err="1"/>
              <a:t>want</a:t>
            </a:r>
            <a:r>
              <a:rPr lang="it-IT" i="1"/>
              <a:t> to </a:t>
            </a:r>
            <a:r>
              <a:rPr lang="it-IT" i="1" err="1"/>
              <a:t>teach</a:t>
            </a:r>
            <a:r>
              <a:rPr lang="it-IT" i="1"/>
              <a:t> machines to </a:t>
            </a:r>
            <a:r>
              <a:rPr lang="it-IT" i="1" err="1"/>
              <a:t>see</a:t>
            </a:r>
            <a:r>
              <a:rPr lang="it-IT" i="1"/>
              <a:t>, </a:t>
            </a:r>
            <a:r>
              <a:rPr lang="it-IT" i="1" err="1"/>
              <a:t>perceive</a:t>
            </a:r>
            <a:r>
              <a:rPr lang="it-IT" i="1"/>
              <a:t> and act on the 3D world like </a:t>
            </a:r>
            <a:r>
              <a:rPr lang="it-IT" i="1" err="1"/>
              <a:t>humans</a:t>
            </a:r>
            <a:r>
              <a:rPr lang="it-IT" i="1"/>
              <a:t> do</a:t>
            </a:r>
          </a:p>
        </p:txBody>
      </p:sp>
    </p:spTree>
    <p:extLst>
      <p:ext uri="{BB962C8B-B14F-4D97-AF65-F5344CB8AC3E}">
        <p14:creationId xmlns:p14="http://schemas.microsoft.com/office/powerpoint/2010/main" val="192339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C86ABBC-D792-A051-E906-152B7158E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>
            <a:extLst>
              <a:ext uri="{FF2B5EF4-FFF2-40B4-BE49-F238E27FC236}">
                <a16:creationId xmlns:a16="http://schemas.microsoft.com/office/drawing/2014/main" id="{29E5E158-8A82-C915-6657-A7441EB8F8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Team</a:t>
            </a:r>
            <a:endParaRPr/>
          </a:p>
        </p:txBody>
      </p:sp>
      <p:pic>
        <p:nvPicPr>
          <p:cNvPr id="146" name="Google Shape;146;p26" title="nbrendt.jpg">
            <a:extLst>
              <a:ext uri="{FF2B5EF4-FFF2-40B4-BE49-F238E27FC236}">
                <a16:creationId xmlns:a16="http://schemas.microsoft.com/office/drawing/2014/main" id="{7F8E7785-5AFD-8FCD-CEFB-6139346B28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045" b="7835"/>
          <a:stretch/>
        </p:blipFill>
        <p:spPr>
          <a:xfrm>
            <a:off x="5822871" y="1286077"/>
            <a:ext cx="2760199" cy="28143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0;p26">
            <a:extLst>
              <a:ext uri="{FF2B5EF4-FFF2-40B4-BE49-F238E27FC236}">
                <a16:creationId xmlns:a16="http://schemas.microsoft.com/office/drawing/2014/main" id="{234FF9C6-2A61-63D9-C3B0-B430A2F30AFA}"/>
              </a:ext>
            </a:extLst>
          </p:cNvPr>
          <p:cNvSpPr txBox="1"/>
          <p:nvPr/>
        </p:nvSpPr>
        <p:spPr>
          <a:xfrm>
            <a:off x="5991383" y="4141046"/>
            <a:ext cx="2482502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Niklas </a:t>
            </a:r>
            <a:r>
              <a:rPr lang="it" dirty="0" err="1">
                <a:solidFill>
                  <a:schemeClr val="dk1"/>
                </a:solidFill>
                <a:latin typeface="Calibri"/>
                <a:ea typeface="Calibri"/>
              </a:rPr>
              <a:t>Berndt</a:t>
            </a:r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lang="it-IT" dirty="0">
              <a:solidFill>
                <a:schemeClr val="dk1"/>
              </a:solidFill>
              <a:latin typeface="Calibri"/>
            </a:endParaRPr>
          </a:p>
          <a:p>
            <a:pPr algn="ctr"/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5th </a:t>
            </a:r>
            <a:r>
              <a:rPr lang="it" dirty="0" err="1">
                <a:solidFill>
                  <a:schemeClr val="dk1"/>
                </a:solidFill>
                <a:latin typeface="Calibri"/>
                <a:ea typeface="Calibri"/>
              </a:rPr>
              <a:t>floor</a:t>
            </a:r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r>
              <a:rPr lang="it" dirty="0" err="1">
                <a:solidFill>
                  <a:schemeClr val="dk1"/>
                </a:solidFill>
                <a:ea typeface="Calibri"/>
              </a:rPr>
              <a:t>MvL</a:t>
            </a:r>
            <a:r>
              <a:rPr lang="it" dirty="0">
                <a:solidFill>
                  <a:schemeClr val="dk1"/>
                </a:solidFill>
                <a:ea typeface="Calibri"/>
              </a:rPr>
              <a:t> 1, room A514 </a:t>
            </a:r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lang="it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Google Shape;143;p26">
            <a:extLst>
              <a:ext uri="{FF2B5EF4-FFF2-40B4-BE49-F238E27FC236}">
                <a16:creationId xmlns:a16="http://schemas.microsoft.com/office/drawing/2014/main" id="{C68BB0E4-714A-B6E8-B483-6EC01DABFB26}"/>
              </a:ext>
            </a:extLst>
          </p:cNvPr>
          <p:cNvSpPr txBox="1"/>
          <p:nvPr/>
        </p:nvSpPr>
        <p:spPr>
          <a:xfrm>
            <a:off x="5821502" y="770570"/>
            <a:ext cx="2761541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</a:t>
            </a:r>
            <a:endParaRPr sz="1100" err="1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7DAB7C-46FC-47C5-B340-259217C59AD7}"/>
              </a:ext>
            </a:extLst>
          </p:cNvPr>
          <p:cNvSpPr txBox="1"/>
          <p:nvPr/>
        </p:nvSpPr>
        <p:spPr>
          <a:xfrm>
            <a:off x="759985" y="1782090"/>
            <a:ext cx="444561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it-IT"/>
              <a:t>I </a:t>
            </a:r>
            <a:r>
              <a:rPr lang="it-IT" err="1"/>
              <a:t>am</a:t>
            </a:r>
            <a:r>
              <a:rPr lang="it-IT"/>
              <a:t> a first </a:t>
            </a:r>
            <a:r>
              <a:rPr lang="it-IT" err="1"/>
              <a:t>year</a:t>
            </a:r>
            <a:r>
              <a:rPr lang="it-IT"/>
              <a:t> PhD </a:t>
            </a:r>
            <a:r>
              <a:rPr lang="it-IT" err="1"/>
              <a:t>student</a:t>
            </a:r>
            <a:r>
              <a:rPr lang="it-IT"/>
              <a:t> </a:t>
            </a:r>
            <a:r>
              <a:rPr lang="it-IT" err="1"/>
              <a:t>supervised</a:t>
            </a:r>
            <a:r>
              <a:rPr lang="it-IT"/>
              <a:t> by Prof. Dr. Pons-Moll</a:t>
            </a:r>
            <a:endParaRPr lang="en-US"/>
          </a:p>
          <a:p>
            <a:pPr marL="285750" indent="-285750">
              <a:buChar char="•"/>
            </a:pPr>
            <a:endParaRPr lang="it-IT"/>
          </a:p>
          <a:p>
            <a:pPr marL="285750" indent="-285750">
              <a:buChar char="•"/>
            </a:pPr>
            <a:r>
              <a:rPr lang="it-IT" err="1"/>
              <a:t>Studied</a:t>
            </a:r>
            <a:r>
              <a:rPr lang="it-IT"/>
              <a:t> computer science and </a:t>
            </a:r>
            <a:r>
              <a:rPr lang="it-IT" err="1"/>
              <a:t>mathematics</a:t>
            </a:r>
            <a:r>
              <a:rPr lang="it-IT"/>
              <a:t> </a:t>
            </a:r>
            <a:r>
              <a:rPr lang="it-IT" err="1"/>
              <a:t>at</a:t>
            </a:r>
            <a:r>
              <a:rPr lang="it-IT"/>
              <a:t> RWTH Aachen</a:t>
            </a:r>
          </a:p>
          <a:p>
            <a:pPr marL="285750" indent="-285750">
              <a:buChar char="•"/>
            </a:pPr>
            <a:endParaRPr lang="it-IT"/>
          </a:p>
          <a:p>
            <a:pPr marL="285750" indent="-285750">
              <a:buChar char="•"/>
            </a:pPr>
            <a:r>
              <a:rPr lang="it-IT" err="1"/>
              <a:t>Interested</a:t>
            </a:r>
            <a:r>
              <a:rPr lang="it-IT"/>
              <a:t> in </a:t>
            </a:r>
            <a:r>
              <a:rPr lang="it-IT" err="1"/>
              <a:t>analysis</a:t>
            </a:r>
            <a:r>
              <a:rPr lang="it-IT"/>
              <a:t> and </a:t>
            </a:r>
            <a:r>
              <a:rPr lang="it-IT" err="1"/>
              <a:t>synthesis</a:t>
            </a:r>
            <a:r>
              <a:rPr lang="it-IT"/>
              <a:t> of </a:t>
            </a:r>
            <a:r>
              <a:rPr lang="it-IT" err="1"/>
              <a:t>realistic</a:t>
            </a:r>
            <a:r>
              <a:rPr lang="it-IT"/>
              <a:t> and </a:t>
            </a:r>
            <a:r>
              <a:rPr lang="it-IT" err="1"/>
              <a:t>plausible</a:t>
            </a:r>
            <a:r>
              <a:rPr lang="it-IT"/>
              <a:t> human-</a:t>
            </a:r>
            <a:r>
              <a:rPr lang="it-IT" err="1"/>
              <a:t>object</a:t>
            </a:r>
            <a:r>
              <a:rPr lang="it-IT"/>
              <a:t> interactions</a:t>
            </a:r>
          </a:p>
          <a:p>
            <a:pPr marL="285750" indent="-285750">
              <a:buChar char="•"/>
            </a:pPr>
            <a:endParaRPr lang="it-IT"/>
          </a:p>
          <a:p>
            <a:pPr marL="285750" indent="-285750">
              <a:buChar char="•"/>
            </a:pPr>
            <a:r>
              <a:rPr lang="it-IT"/>
              <a:t>Working on </a:t>
            </a:r>
            <a:r>
              <a:rPr lang="it-IT" err="1"/>
              <a:t>physics-based</a:t>
            </a:r>
            <a:r>
              <a:rPr lang="it-IT"/>
              <a:t> </a:t>
            </a:r>
            <a:r>
              <a:rPr lang="it-IT" err="1"/>
              <a:t>character</a:t>
            </a:r>
            <a:r>
              <a:rPr lang="it-IT"/>
              <a:t> animation</a:t>
            </a:r>
          </a:p>
        </p:txBody>
      </p:sp>
    </p:spTree>
    <p:extLst>
      <p:ext uri="{BB962C8B-B14F-4D97-AF65-F5344CB8AC3E}">
        <p14:creationId xmlns:p14="http://schemas.microsoft.com/office/powerpoint/2010/main" val="386929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F99FC377-DCF1-45B4-A8C5-46E1A6396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>
            <a:extLst>
              <a:ext uri="{FF2B5EF4-FFF2-40B4-BE49-F238E27FC236}">
                <a16:creationId xmlns:a16="http://schemas.microsoft.com/office/drawing/2014/main" id="{779EDD5A-3F6C-A6AA-F078-5D157F3A0F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Team</a:t>
            </a:r>
            <a:endParaRPr/>
          </a:p>
        </p:txBody>
      </p:sp>
      <p:sp>
        <p:nvSpPr>
          <p:cNvPr id="7" name="Google Shape;140;p26">
            <a:extLst>
              <a:ext uri="{FF2B5EF4-FFF2-40B4-BE49-F238E27FC236}">
                <a16:creationId xmlns:a16="http://schemas.microsoft.com/office/drawing/2014/main" id="{8A386A37-9691-D652-C14E-4D3526D200A4}"/>
              </a:ext>
            </a:extLst>
          </p:cNvPr>
          <p:cNvSpPr txBox="1"/>
          <p:nvPr/>
        </p:nvSpPr>
        <p:spPr>
          <a:xfrm>
            <a:off x="5991383" y="4141046"/>
            <a:ext cx="2482502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it" dirty="0" err="1">
                <a:solidFill>
                  <a:schemeClr val="dk1"/>
                </a:solidFill>
                <a:latin typeface="Calibri"/>
                <a:ea typeface="Calibri"/>
              </a:rPr>
              <a:t>Pradyumna</a:t>
            </a:r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 YM </a:t>
            </a:r>
            <a:endParaRPr lang="it-IT" dirty="0">
              <a:solidFill>
                <a:schemeClr val="dk1"/>
              </a:solidFill>
              <a:latin typeface="Calibri"/>
            </a:endParaRPr>
          </a:p>
          <a:p>
            <a:pPr algn="ctr"/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5th </a:t>
            </a:r>
            <a:r>
              <a:rPr lang="it" dirty="0" err="1">
                <a:solidFill>
                  <a:schemeClr val="dk1"/>
                </a:solidFill>
                <a:latin typeface="Calibri"/>
                <a:ea typeface="Calibri"/>
              </a:rPr>
              <a:t>floor</a:t>
            </a:r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r>
              <a:rPr lang="it" dirty="0" err="1">
                <a:solidFill>
                  <a:schemeClr val="dk1"/>
                </a:solidFill>
                <a:ea typeface="Calibri"/>
              </a:rPr>
              <a:t>MvL</a:t>
            </a:r>
            <a:r>
              <a:rPr lang="it" dirty="0">
                <a:solidFill>
                  <a:schemeClr val="dk1"/>
                </a:solidFill>
                <a:ea typeface="Calibri"/>
              </a:rPr>
              <a:t> 1, room A514 </a:t>
            </a:r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lang="it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Google Shape;143;p26">
            <a:extLst>
              <a:ext uri="{FF2B5EF4-FFF2-40B4-BE49-F238E27FC236}">
                <a16:creationId xmlns:a16="http://schemas.microsoft.com/office/drawing/2014/main" id="{5DD3E5F4-A777-614B-1906-47691B2BBE63}"/>
              </a:ext>
            </a:extLst>
          </p:cNvPr>
          <p:cNvSpPr txBox="1"/>
          <p:nvPr/>
        </p:nvSpPr>
        <p:spPr>
          <a:xfrm>
            <a:off x="5821502" y="770570"/>
            <a:ext cx="2761541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</a:t>
            </a:r>
            <a:endParaRPr sz="1100" err="1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52EC9C-37D2-B5AF-5C52-53DF264416D0}"/>
              </a:ext>
            </a:extLst>
          </p:cNvPr>
          <p:cNvSpPr txBox="1"/>
          <p:nvPr/>
        </p:nvSpPr>
        <p:spPr>
          <a:xfrm>
            <a:off x="759985" y="1782090"/>
            <a:ext cx="444561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it-IT" dirty="0"/>
              <a:t>I </a:t>
            </a:r>
            <a:r>
              <a:rPr lang="it-IT" dirty="0" err="1"/>
              <a:t>am</a:t>
            </a:r>
            <a:r>
              <a:rPr lang="it-IT" dirty="0"/>
              <a:t> a first </a:t>
            </a:r>
            <a:r>
              <a:rPr lang="it-IT" dirty="0" err="1"/>
              <a:t>year</a:t>
            </a:r>
            <a:r>
              <a:rPr lang="it-IT" dirty="0"/>
              <a:t> PhD </a:t>
            </a:r>
            <a:r>
              <a:rPr lang="it-IT" dirty="0" err="1"/>
              <a:t>student</a:t>
            </a:r>
            <a:r>
              <a:rPr lang="it-IT" dirty="0"/>
              <a:t> @ RVH group.</a:t>
            </a:r>
          </a:p>
          <a:p>
            <a:pPr marL="285750" indent="-285750">
              <a:buChar char="•"/>
            </a:pPr>
            <a:endParaRPr lang="it-IT" dirty="0"/>
          </a:p>
          <a:p>
            <a:pPr marL="285750" indent="-285750">
              <a:buChar char="•"/>
            </a:pPr>
            <a:r>
              <a:rPr lang="it-IT" dirty="0" err="1"/>
              <a:t>Studied</a:t>
            </a:r>
            <a:r>
              <a:rPr lang="it-IT" dirty="0"/>
              <a:t> machine learning @ Tübingen</a:t>
            </a:r>
          </a:p>
          <a:p>
            <a:pPr marL="285750" indent="-285750">
              <a:buChar char="•"/>
            </a:pPr>
            <a:endParaRPr lang="it-IT"/>
          </a:p>
          <a:p>
            <a:pPr marL="285750" indent="-285750">
              <a:buChar char="•"/>
            </a:pP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interested</a:t>
            </a:r>
            <a:r>
              <a:rPr lang="it-IT" dirty="0"/>
              <a:t> in human-scene interaction.</a:t>
            </a:r>
          </a:p>
        </p:txBody>
      </p:sp>
      <p:pic>
        <p:nvPicPr>
          <p:cNvPr id="3" name="Picture 2" descr="A person standing on a hill with a view of a valley&#10;&#10;AI-generated content may be incorrect.">
            <a:extLst>
              <a:ext uri="{FF2B5EF4-FFF2-40B4-BE49-F238E27FC236}">
                <a16:creationId xmlns:a16="http://schemas.microsoft.com/office/drawing/2014/main" id="{8E288C18-E758-F690-4EF7-5CC53FC149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905" r="258" b="63"/>
          <a:stretch>
            <a:fillRect/>
          </a:stretch>
        </p:blipFill>
        <p:spPr>
          <a:xfrm>
            <a:off x="5822156" y="1259682"/>
            <a:ext cx="2757509" cy="28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61BB1EA5-BDBE-1B05-28BB-BC06F4AC4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>
            <a:extLst>
              <a:ext uri="{FF2B5EF4-FFF2-40B4-BE49-F238E27FC236}">
                <a16:creationId xmlns:a16="http://schemas.microsoft.com/office/drawing/2014/main" id="{902A9E0D-E7CB-609A-8A68-FDB2F33955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Team</a:t>
            </a:r>
            <a:endParaRPr/>
          </a:p>
        </p:txBody>
      </p:sp>
      <p:sp>
        <p:nvSpPr>
          <p:cNvPr id="7" name="Google Shape;140;p26">
            <a:extLst>
              <a:ext uri="{FF2B5EF4-FFF2-40B4-BE49-F238E27FC236}">
                <a16:creationId xmlns:a16="http://schemas.microsoft.com/office/drawing/2014/main" id="{3378DFFF-8536-3318-D26D-937CE303590C}"/>
              </a:ext>
            </a:extLst>
          </p:cNvPr>
          <p:cNvSpPr txBox="1"/>
          <p:nvPr/>
        </p:nvSpPr>
        <p:spPr>
          <a:xfrm>
            <a:off x="5991383" y="4141046"/>
            <a:ext cx="2482502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it" dirty="0" err="1">
                <a:solidFill>
                  <a:schemeClr val="dk1"/>
                </a:solidFill>
                <a:latin typeface="Calibri"/>
                <a:ea typeface="Calibri"/>
              </a:rPr>
              <a:t>Yannan</a:t>
            </a:r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 He</a:t>
            </a:r>
          </a:p>
          <a:p>
            <a:pPr algn="ctr"/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5th </a:t>
            </a:r>
            <a:r>
              <a:rPr lang="it" dirty="0" err="1">
                <a:solidFill>
                  <a:schemeClr val="dk1"/>
                </a:solidFill>
                <a:latin typeface="Calibri"/>
                <a:ea typeface="Calibri"/>
              </a:rPr>
              <a:t>floor</a:t>
            </a:r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r>
              <a:rPr lang="it" dirty="0" err="1">
                <a:solidFill>
                  <a:schemeClr val="dk1"/>
                </a:solidFill>
                <a:ea typeface="Calibri"/>
              </a:rPr>
              <a:t>MvL</a:t>
            </a:r>
            <a:r>
              <a:rPr lang="it" dirty="0">
                <a:solidFill>
                  <a:schemeClr val="dk1"/>
                </a:solidFill>
                <a:ea typeface="Calibri"/>
              </a:rPr>
              <a:t> 1, room A516 </a:t>
            </a:r>
            <a:r>
              <a:rPr lang="it" dirty="0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lang="it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Google Shape;143;p26">
            <a:extLst>
              <a:ext uri="{FF2B5EF4-FFF2-40B4-BE49-F238E27FC236}">
                <a16:creationId xmlns:a16="http://schemas.microsoft.com/office/drawing/2014/main" id="{41E869A1-963B-D08F-C19D-272A5A079D06}"/>
              </a:ext>
            </a:extLst>
          </p:cNvPr>
          <p:cNvSpPr txBox="1"/>
          <p:nvPr/>
        </p:nvSpPr>
        <p:spPr>
          <a:xfrm>
            <a:off x="5821502" y="770570"/>
            <a:ext cx="2761541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</a:t>
            </a:r>
            <a:endParaRPr sz="1100" err="1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2D8934-2E97-6180-34F8-F48E03FBD213}"/>
              </a:ext>
            </a:extLst>
          </p:cNvPr>
          <p:cNvSpPr txBox="1"/>
          <p:nvPr/>
        </p:nvSpPr>
        <p:spPr>
          <a:xfrm>
            <a:off x="759985" y="1782090"/>
            <a:ext cx="444561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it-IT" dirty="0"/>
              <a:t>I </a:t>
            </a:r>
            <a:r>
              <a:rPr lang="it-IT" dirty="0" err="1"/>
              <a:t>am</a:t>
            </a:r>
            <a:r>
              <a:rPr lang="it-IT" dirty="0"/>
              <a:t> a </a:t>
            </a:r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year</a:t>
            </a:r>
            <a:r>
              <a:rPr lang="it-IT" dirty="0"/>
              <a:t> PhD </a:t>
            </a:r>
            <a:r>
              <a:rPr lang="it-IT" dirty="0" err="1"/>
              <a:t>student</a:t>
            </a:r>
            <a:r>
              <a:rPr lang="it-IT" dirty="0"/>
              <a:t> @ RVH group </a:t>
            </a:r>
            <a:r>
              <a:rPr lang="it-IT" dirty="0" err="1"/>
              <a:t>supervised</a:t>
            </a:r>
            <a:r>
              <a:rPr lang="it-IT" dirty="0"/>
              <a:t> by Prof. Dr. Pons-Moll.</a:t>
            </a:r>
          </a:p>
          <a:p>
            <a:pPr marL="285750" indent="-285750">
              <a:buChar char="•"/>
            </a:pPr>
            <a:endParaRPr lang="it-IT"/>
          </a:p>
          <a:p>
            <a:pPr marL="285750" indent="-285750">
              <a:buChar char="•"/>
            </a:pP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interested</a:t>
            </a:r>
            <a:r>
              <a:rPr lang="it-IT" dirty="0"/>
              <a:t> in human </a:t>
            </a:r>
            <a:r>
              <a:rPr lang="it-IT" dirty="0" err="1"/>
              <a:t>motion</a:t>
            </a:r>
            <a:r>
              <a:rPr lang="it-IT" dirty="0"/>
              <a:t> generation and deep generative models.</a:t>
            </a:r>
          </a:p>
        </p:txBody>
      </p:sp>
      <p:pic>
        <p:nvPicPr>
          <p:cNvPr id="4" name="图片 3" descr="穿黑色衣服的男孩&#10;&#10;AI 生成的内容可能不正确。">
            <a:extLst>
              <a:ext uri="{FF2B5EF4-FFF2-40B4-BE49-F238E27FC236}">
                <a16:creationId xmlns:a16="http://schemas.microsoft.com/office/drawing/2014/main" id="{B132B726-80BD-BE14-FFB6-620DF1C35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35" y="1284778"/>
            <a:ext cx="2745583" cy="27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2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Organization</a:t>
            </a: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668810" y="1244318"/>
            <a:ext cx="3943350" cy="344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 b="1"/>
              <a:t>Course webpage:</a:t>
            </a:r>
            <a:endParaRPr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 u="sng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https://virtualhumans.mpi-inf.mpg.de/3DVision26/</a:t>
            </a:r>
            <a:endParaRPr>
              <a:solidFill>
                <a:schemeClr val="hlink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7800" lvl="0" indent="-1714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 b="1"/>
              <a:t>Lecture</a:t>
            </a:r>
            <a:endParaRPr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/>
              <a:t>Wednesday 10-12, MVL1</a:t>
            </a:r>
            <a:endParaRPr sz="1500"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/>
              <a:t>Tutorials on Tuesday 14-16, MVL6</a:t>
            </a:r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/>
              <a:t>The course is 6 ECTS</a:t>
            </a:r>
            <a:endParaRPr/>
          </a:p>
          <a:p>
            <a:pPr marL="177800" lvl="0" indent="-1714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 b="1"/>
              <a:t>Grade</a:t>
            </a:r>
            <a:r>
              <a:rPr lang="it" sz="1500"/>
              <a:t>: </a:t>
            </a:r>
            <a:endParaRPr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/>
              <a:t>50% exam, 20% exercises, 30% project</a:t>
            </a:r>
            <a:endParaRPr/>
          </a:p>
        </p:txBody>
      </p:sp>
      <p:sp>
        <p:nvSpPr>
          <p:cNvPr id="153" name="Google Shape;153;p27"/>
          <p:cNvSpPr txBox="1"/>
          <p:nvPr/>
        </p:nvSpPr>
        <p:spPr>
          <a:xfrm>
            <a:off x="4612160" y="1244318"/>
            <a:ext cx="4394372" cy="336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indent="-171450">
              <a:lnSpc>
                <a:spcPct val="120000"/>
              </a:lnSpc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ILIAS and Website</a:t>
            </a:r>
            <a:endParaRPr sz="1100">
              <a:solidFill>
                <a:schemeClr val="dk1"/>
              </a:solidFill>
            </a:endParaRPr>
          </a:p>
          <a:p>
            <a:pPr marL="520700" lvl="1" indent="-17145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Announcements, discussion forum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ILIAS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 indent="-17145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made available 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ILIAS </a:t>
            </a:r>
            <a:endParaRPr sz="1100">
              <a:solidFill>
                <a:schemeClr val="dk1"/>
              </a:solidFill>
            </a:endParaRPr>
          </a:p>
          <a:p>
            <a:pPr marL="520700" lvl="1" indent="-17145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Slides will be available from the course webpage</a:t>
            </a:r>
            <a:endParaRPr lang="it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teams</a:t>
            </a:r>
            <a:endParaRPr sz="1100">
              <a:solidFill>
                <a:schemeClr val="dk1"/>
              </a:solidFill>
            </a:endParaRPr>
          </a:p>
          <a:p>
            <a:pPr marL="520700" lvl="1" indent="-17145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 teams up to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3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people 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marR="0" lvl="2" indent="-177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" sz="12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2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team names on </a:t>
            </a:r>
            <a:r>
              <a:rPr lang="it" sz="12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2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docs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it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marR="0" lvl="2" indent="-177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Deadline: </a:t>
            </a:r>
            <a:r>
              <a:rPr lang="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r>
              <a:rPr lang="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23:59PM CET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0">
              <a:solidFill>
                <a:schemeClr val="dk1"/>
              </a:solidFill>
            </a:endParaRPr>
          </a:p>
          <a:p>
            <a:pPr marL="520700" marR="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Exercises: Only 1 report per team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"/>
              <a:t>Lectures and Tutorials will be in presence.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/>
              <a:t>It is really important that you </a:t>
            </a:r>
            <a:r>
              <a:rPr lang="it" b="1">
                <a:solidFill>
                  <a:srgbClr val="C00000"/>
                </a:solidFill>
              </a:rPr>
              <a:t>participate in class</a:t>
            </a:r>
            <a:r>
              <a:rPr lang="it"/>
              <a:t>. Any question is welcome. For example, </a:t>
            </a:r>
            <a:r>
              <a:rPr lang="it" i="1"/>
              <a:t>‘’I didn’t understand slide XX” </a:t>
            </a:r>
            <a:r>
              <a:rPr lang="it"/>
              <a:t>or </a:t>
            </a:r>
            <a:r>
              <a:rPr lang="it" i="1"/>
              <a:t>“I’d like to know more about these type of models”</a:t>
            </a:r>
            <a:r>
              <a:rPr lang="it"/>
              <a:t> etc.</a:t>
            </a:r>
            <a:endParaRPr/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/>
              <a:t>Classes </a:t>
            </a:r>
            <a:r>
              <a:rPr lang="it" b="1">
                <a:solidFill>
                  <a:srgbClr val="C00000"/>
                </a:solidFill>
              </a:rPr>
              <a:t>will not</a:t>
            </a:r>
            <a:r>
              <a:rPr lang="it"/>
              <a:t> be recorded.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About Lectures and Tutorials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Tutorial / Exercises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/>
              <a:t>The exercises will consist of </a:t>
            </a:r>
            <a:r>
              <a:rPr lang="it" b="1">
                <a:solidFill>
                  <a:srgbClr val="C00000"/>
                </a:solidFill>
              </a:rPr>
              <a:t>theoretical questions </a:t>
            </a:r>
            <a:r>
              <a:rPr lang="it"/>
              <a:t>and also </a:t>
            </a:r>
            <a:r>
              <a:rPr lang="it" b="1">
                <a:solidFill>
                  <a:srgbClr val="C00000"/>
                </a:solidFill>
              </a:rPr>
              <a:t>programming exercises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/>
              <a:t>The final exercise (project) will consist of a mini research project</a:t>
            </a:r>
            <a:endParaRPr/>
          </a:p>
          <a:p>
            <a:pPr marL="177800" indent="-171450">
              <a:buSzPts val="2100"/>
            </a:pPr>
            <a:r>
              <a:rPr lang="it"/>
              <a:t>You can complete the exercises in teams of </a:t>
            </a:r>
            <a:r>
              <a:rPr lang="it" b="1">
                <a:solidFill>
                  <a:srgbClr val="C00000"/>
                </a:solidFill>
              </a:rPr>
              <a:t>2/3 people </a:t>
            </a:r>
            <a:r>
              <a:rPr lang="it" b="1">
                <a:solidFill>
                  <a:schemeClr val="tx1"/>
                </a:solidFill>
              </a:rPr>
              <a:t>(</a:t>
            </a:r>
            <a:r>
              <a:rPr lang="it" b="1" err="1">
                <a:solidFill>
                  <a:schemeClr val="tx1"/>
                </a:solidFill>
              </a:rPr>
              <a:t>depending</a:t>
            </a:r>
            <a:r>
              <a:rPr lang="it" b="1">
                <a:solidFill>
                  <a:schemeClr val="tx1"/>
                </a:solidFill>
              </a:rPr>
              <a:t> on #of </a:t>
            </a:r>
            <a:r>
              <a:rPr lang="it" b="1" err="1">
                <a:solidFill>
                  <a:schemeClr val="tx1"/>
                </a:solidFill>
              </a:rPr>
              <a:t>participants</a:t>
            </a:r>
            <a:r>
              <a:rPr lang="it" b="1">
                <a:solidFill>
                  <a:schemeClr val="tx1"/>
                </a:solidFill>
              </a:rPr>
              <a:t>)</a:t>
            </a:r>
            <a:endParaRPr>
              <a:solidFill>
                <a:schemeClr val="tx1"/>
              </a:solidFill>
            </a:endParaRP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/>
              <a:t>Form a </a:t>
            </a:r>
            <a:r>
              <a:rPr lang="it">
                <a:solidFill>
                  <a:srgbClr val="C00000"/>
                </a:solidFill>
              </a:rPr>
              <a:t>“team” </a:t>
            </a:r>
            <a:r>
              <a:rPr lang="it"/>
              <a:t>until next week </a:t>
            </a:r>
            <a:r>
              <a:rPr lang="it">
                <a:solidFill>
                  <a:srgbClr val="FF0000"/>
                </a:solidFill>
              </a:rPr>
              <a:t>Apr 24 23:59PM CET</a:t>
            </a:r>
            <a:r>
              <a:rPr lang="it"/>
              <a:t>. </a:t>
            </a:r>
            <a:endParaRPr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err="1"/>
              <a:t>Add</a:t>
            </a:r>
            <a:r>
              <a:rPr lang="it"/>
              <a:t> </a:t>
            </a:r>
            <a:r>
              <a:rPr lang="it" err="1"/>
              <a:t>your</a:t>
            </a:r>
            <a:r>
              <a:rPr lang="it"/>
              <a:t> team names on </a:t>
            </a:r>
            <a:r>
              <a:rPr lang="it" err="1"/>
              <a:t>this</a:t>
            </a:r>
            <a:r>
              <a:rPr lang="it"/>
              <a:t> </a:t>
            </a:r>
            <a:r>
              <a:rPr lang="it" u="sng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doc</a:t>
            </a:r>
            <a:r>
              <a:rPr lang="it"/>
              <a:t>. </a:t>
            </a:r>
            <a:endParaRPr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/>
              <a:t>We will remove you from the course if your name is not there to leave slots for </a:t>
            </a:r>
            <a:r>
              <a:rPr lang="it" err="1"/>
              <a:t>waiting</a:t>
            </a:r>
            <a:r>
              <a:rPr lang="it"/>
              <a:t> list </a:t>
            </a:r>
            <a:r>
              <a:rPr lang="it" err="1"/>
              <a:t>students</a:t>
            </a:r>
            <a:r>
              <a:rPr lang="it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Macintosh PowerPoint</Application>
  <PresentationFormat>On-screen Show (16:9)</PresentationFormat>
  <Paragraphs>182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Hands-on AI based 3D Vision Summer 26</vt:lpstr>
      <vt:lpstr>Team</vt:lpstr>
      <vt:lpstr>Team</vt:lpstr>
      <vt:lpstr>Team</vt:lpstr>
      <vt:lpstr>Team</vt:lpstr>
      <vt:lpstr>Team</vt:lpstr>
      <vt:lpstr>Organization</vt:lpstr>
      <vt:lpstr>About Lectures and Tutorials</vt:lpstr>
      <vt:lpstr>Tutorial / Exercises</vt:lpstr>
      <vt:lpstr>Evaluation criteria</vt:lpstr>
      <vt:lpstr>Goal</vt:lpstr>
      <vt:lpstr>Lectures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AI based 3D Vision Summer 25</dc:title>
  <cp:lastModifiedBy>Gerard Pons-Moll</cp:lastModifiedBy>
  <cp:revision>61</cp:revision>
  <dcterms:modified xsi:type="dcterms:W3CDTF">2026-04-14T15:13:39Z</dcterms:modified>
</cp:coreProperties>
</file>